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314" r:id="rId2"/>
    <p:sldId id="321" r:id="rId3"/>
    <p:sldId id="315" r:id="rId4"/>
    <p:sldId id="318" r:id="rId5"/>
    <p:sldId id="319" r:id="rId6"/>
    <p:sldId id="320" r:id="rId7"/>
    <p:sldId id="323" r:id="rId8"/>
    <p:sldId id="325" r:id="rId9"/>
    <p:sldId id="326" r:id="rId10"/>
    <p:sldId id="324" r:id="rId11"/>
    <p:sldId id="327" r:id="rId12"/>
    <p:sldId id="328" r:id="rId13"/>
    <p:sldId id="336" r:id="rId14"/>
    <p:sldId id="330" r:id="rId15"/>
    <p:sldId id="331" r:id="rId16"/>
    <p:sldId id="332" r:id="rId17"/>
    <p:sldId id="351" r:id="rId18"/>
    <p:sldId id="334" r:id="rId19"/>
    <p:sldId id="338" r:id="rId20"/>
    <p:sldId id="350" r:id="rId21"/>
    <p:sldId id="339" r:id="rId22"/>
    <p:sldId id="349" r:id="rId23"/>
    <p:sldId id="34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660066"/>
    <a:srgbClr val="95052E"/>
    <a:srgbClr val="008080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7093" autoAdjust="0"/>
  </p:normalViewPr>
  <p:slideViewPr>
    <p:cSldViewPr showGuides="1">
      <p:cViewPr>
        <p:scale>
          <a:sx n="60" d="100"/>
          <a:sy n="60" d="100"/>
        </p:scale>
        <p:origin x="-955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CFDE8-96C1-48FE-A29B-63BF7881A9C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F81B3-FC37-4A4B-B1B7-3835E6C96C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09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C2AD-772E-4213-B104-258F449C94A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3F6-4193-434B-9D43-63B625BD9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C2AD-772E-4213-B104-258F449C94A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3F6-4193-434B-9D43-63B625BD9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C2AD-772E-4213-B104-258F449C94A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3F6-4193-434B-9D43-63B625BD9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C2AD-772E-4213-B104-258F449C94A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3F6-4193-434B-9D43-63B625BD9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C2AD-772E-4213-B104-258F449C94A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3F6-4193-434B-9D43-63B625BD9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C2AD-772E-4213-B104-258F449C94A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3F6-4193-434B-9D43-63B625BD9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C2AD-772E-4213-B104-258F449C94A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3F6-4193-434B-9D43-63B625BD9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C2AD-772E-4213-B104-258F449C94A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3F6-4193-434B-9D43-63B625BD9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C2AD-772E-4213-B104-258F449C94A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3F6-4193-434B-9D43-63B625BD9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C2AD-772E-4213-B104-258F449C94A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3F6-4193-434B-9D43-63B625BD9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C2AD-772E-4213-B104-258F449C94A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03F6-4193-434B-9D43-63B625BD9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6C2AD-772E-4213-B104-258F449C94A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03F6-4193-434B-9D43-63B625BD9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-\Desktop\&#1060;&#1086;&#1090;&#1086;%20&#1044;&#1054;&#1059;%20&#1072;&#1087;&#1088;&#1077;&#1083;&#1100;%202015\MVI_0024.AV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200" dirty="0" smtClean="0"/>
              <a:t>ДЕПАРТАМЕНТ ОБРАЗОВАНИЯ   ГОРОДА МОСКВЫ</a:t>
            </a:r>
          </a:p>
          <a:p>
            <a:pPr algn="ctr">
              <a:buNone/>
            </a:pPr>
            <a:r>
              <a:rPr lang="ru-RU" sz="2200" b="1" dirty="0" smtClean="0"/>
              <a:t>ГБОУ « Школа № 830»</a:t>
            </a:r>
          </a:p>
          <a:p>
            <a:pPr algn="ctr">
              <a:buNone/>
            </a:pPr>
            <a:r>
              <a:rPr lang="ru-RU" sz="2200" b="1" dirty="0" smtClean="0"/>
              <a:t>Дошкольное отделение «Росток»</a:t>
            </a:r>
          </a:p>
          <a:p>
            <a:pPr algn="ctr">
              <a:buNone/>
            </a:pPr>
            <a:endParaRPr lang="ru-RU" sz="2200" b="1" dirty="0" smtClean="0"/>
          </a:p>
          <a:p>
            <a:pPr algn="ctr">
              <a:buNone/>
            </a:pPr>
            <a:r>
              <a:rPr lang="ru-RU" sz="5400" b="1" i="1" dirty="0" smtClean="0">
                <a:solidFill>
                  <a:srgbClr val="660066"/>
                </a:solidFill>
                <a:latin typeface="Book Antiqua" pitchFamily="18" charset="0"/>
              </a:rPr>
              <a:t>Цветочная поляна</a:t>
            </a:r>
          </a:p>
          <a:p>
            <a:pPr algn="ctr">
              <a:buNone/>
            </a:pPr>
            <a:endParaRPr lang="ru-RU" sz="3600" b="1" i="1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ea typeface="Batang" pitchFamily="18" charset="-127"/>
              </a:rPr>
              <a:t>Информационно–творческий проект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0000CC"/>
                </a:solidFill>
              </a:rPr>
              <a:t>по ознакомлению с миром природы 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0000CC"/>
                </a:solidFill>
              </a:rPr>
              <a:t>и экологическому воспитанию</a:t>
            </a:r>
            <a:endParaRPr lang="ru-RU" sz="1900" b="1" dirty="0" smtClean="0">
              <a:solidFill>
                <a:srgbClr val="0000CC"/>
              </a:solidFill>
              <a:ea typeface="Batang" pitchFamily="18" charset="-127"/>
            </a:endParaRPr>
          </a:p>
          <a:p>
            <a:pPr algn="ctr">
              <a:buNone/>
            </a:pPr>
            <a:endParaRPr lang="ru-RU" sz="2800" b="1" i="1" dirty="0" smtClean="0">
              <a:ea typeface="Batang" pitchFamily="18" charset="-127"/>
            </a:endParaRPr>
          </a:p>
          <a:p>
            <a:pPr algn="ctr">
              <a:buNone/>
            </a:pPr>
            <a:endParaRPr lang="ru-RU" sz="2800" b="1" i="1" dirty="0" smtClean="0">
              <a:ea typeface="Batang" pitchFamily="18" charset="-127"/>
            </a:endParaRPr>
          </a:p>
          <a:p>
            <a:pPr algn="r">
              <a:buNone/>
            </a:pPr>
            <a:r>
              <a:rPr lang="ru-RU" sz="2000" b="1" i="1" dirty="0" smtClean="0">
                <a:ea typeface="Batang" pitchFamily="18" charset="-127"/>
              </a:rPr>
              <a:t>Воспитатель Репина Г.Ю.</a:t>
            </a:r>
          </a:p>
          <a:p>
            <a:pPr algn="r">
              <a:buNone/>
            </a:pPr>
            <a:r>
              <a:rPr lang="ru-RU" sz="2000" b="1" i="1" dirty="0" smtClean="0">
                <a:ea typeface="Batang" pitchFamily="18" charset="-127"/>
              </a:rPr>
              <a:t>Группа №5 «Пчелки»</a:t>
            </a:r>
          </a:p>
          <a:p>
            <a:pPr algn="ctr">
              <a:buNone/>
            </a:pPr>
            <a:r>
              <a:rPr lang="ru-RU" sz="2000" b="1" i="1" dirty="0" smtClean="0">
                <a:ea typeface="Batang" pitchFamily="18" charset="-127"/>
              </a:rPr>
              <a:t>Москва 2015</a:t>
            </a:r>
            <a:endParaRPr lang="ru-RU" sz="2000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C:\Users\-\Desktop\Фото ДОУ апрель 2015\IMG_9930.JPG"/>
          <p:cNvPicPr>
            <a:picLocks noChangeAspect="1" noChangeArrowheads="1"/>
          </p:cNvPicPr>
          <p:nvPr/>
        </p:nvPicPr>
        <p:blipFill>
          <a:blip r:embed="rId2" cstate="print"/>
          <a:srcRect l="18335" t="20000" r="6660" b="15556"/>
          <a:stretch>
            <a:fillRect/>
          </a:stretch>
        </p:blipFill>
        <p:spPr bwMode="auto">
          <a:xfrm>
            <a:off x="2267744" y="2852936"/>
            <a:ext cx="4916408" cy="3168352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050904" cy="200223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Элементы прикладного творчества </a:t>
            </a:r>
            <a:br>
              <a:rPr lang="ru-RU" sz="3600" b="1" dirty="0" smtClean="0">
                <a:solidFill>
                  <a:srgbClr val="0000CC"/>
                </a:solidFill>
              </a:rPr>
            </a:br>
            <a:r>
              <a:rPr lang="ru-RU" sz="3600" b="1" dirty="0" smtClean="0">
                <a:solidFill>
                  <a:srgbClr val="0000CC"/>
                </a:solidFill>
              </a:rPr>
              <a:t/>
            </a:r>
            <a:br>
              <a:rPr lang="ru-RU" sz="3600" b="1" dirty="0" smtClean="0">
                <a:solidFill>
                  <a:srgbClr val="0000CC"/>
                </a:solidFill>
              </a:rPr>
            </a:br>
            <a:r>
              <a:rPr lang="ru-RU" sz="3600" b="1" dirty="0" smtClean="0">
                <a:solidFill>
                  <a:srgbClr val="0000CC"/>
                </a:solidFill>
              </a:rPr>
              <a:t>«Мимоза»</a:t>
            </a:r>
            <a:endParaRPr lang="ru-RU" sz="3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VI_002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412776"/>
            <a:ext cx="5512528" cy="413439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Слушание музыки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733256"/>
            <a:ext cx="80648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Ю. Антонов “ Не рвите цветы”, Моцарт “Цветы”, П.И. Чайковский “Вальс цветов”, Ю. </a:t>
            </a:r>
            <a:r>
              <a:rPr lang="ru-RU" b="1" dirty="0" err="1" smtClean="0">
                <a:solidFill>
                  <a:schemeClr val="tx1"/>
                </a:solidFill>
              </a:rPr>
              <a:t>Чичков</a:t>
            </a:r>
            <a:r>
              <a:rPr lang="ru-RU" b="1" dirty="0" smtClean="0">
                <a:solidFill>
                  <a:schemeClr val="tx1"/>
                </a:solidFill>
              </a:rPr>
              <a:t> “Волшебный цветок”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 smtClean="0"/>
              <a:t>Беседа «Ядовитые цветы». Цель: Дать понятие, что не все растения и цветы полезны, рассказать, чем могут быть опасны борщевик, волчье лыко, вороний глаз, лютик едкий и дурман</a:t>
            </a:r>
          </a:p>
          <a:p>
            <a:pPr lvl="0" algn="just"/>
            <a:r>
              <a:rPr lang="ru-RU" dirty="0" smtClean="0"/>
              <a:t>Рисование мелом на асфальте. Цель: Закрепить знания детей о строении цветка</a:t>
            </a:r>
          </a:p>
          <a:p>
            <a:pPr algn="just"/>
            <a:r>
              <a:rPr lang="ru-RU" dirty="0" smtClean="0"/>
              <a:t>Рассматривание иллюстраций о цветах. Цель: Закрепить названия, развивать эстетические чувства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29941" y="3502908"/>
            <a:ext cx="3472285" cy="260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67744" y="908720"/>
            <a:ext cx="4762872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Рассматривание иллюстраций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/>
              <a:t>Заучивание стихотворения Е. Серовой «Одуванчик». Цель: Способствовать формированию эмоционального отношения</a:t>
            </a:r>
          </a:p>
          <a:p>
            <a:pPr lvl="0" algn="just"/>
            <a:r>
              <a:rPr lang="ru-RU" dirty="0" smtClean="0"/>
              <a:t>Беседа «Лекарственные растения». Цель: Дать понятие, что многие цветы приносят пользу человеку</a:t>
            </a:r>
          </a:p>
          <a:p>
            <a:pPr lvl="0" algn="just"/>
            <a:r>
              <a:rPr lang="ru-RU" dirty="0" smtClean="0"/>
              <a:t>ООД рисование «Одуванчик». Цель: Учить отражать в рисунке знание о строении цветка, развивать фантазию, мелкую моторику</a:t>
            </a:r>
          </a:p>
          <a:p>
            <a:pPr lvl="0" algn="just"/>
            <a:r>
              <a:rPr lang="ru-RU" dirty="0" smtClean="0"/>
              <a:t>Наблюдения за рассадой. Цель: уточнить названия цветов, основные части растений. Воспитывать бережное отношение</a:t>
            </a:r>
          </a:p>
          <a:p>
            <a:pPr algn="just"/>
            <a:r>
              <a:rPr lang="ru-RU" dirty="0" smtClean="0"/>
              <a:t>Внесение новых элементов в зону «Природа». Цель: Продолжить знакомство с цветами, условиями их роста и развития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-\Desktop\Фото ДОУ апрель 2015\IMG_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4524" y="1448780"/>
            <a:ext cx="5472608" cy="410445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88024" y="2204864"/>
            <a:ext cx="3898776" cy="13407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Лекарственные растения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-\Desktop\Фото ДОУ апрель 2015\IMG_0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69601" y="1230999"/>
            <a:ext cx="6034617" cy="4525963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3312368" cy="23622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Наши рисунки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«Одуванчик»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Наблюдение за рассадой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2802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/>
              <a:t>Беседа «Что мы знаем о цветах». Цель: Расширять представления о сезонных изменениях, закрепить названия цветов. Формировать бережное отношение</a:t>
            </a:r>
          </a:p>
          <a:p>
            <a:pPr algn="just"/>
            <a:r>
              <a:rPr lang="ru-RU" dirty="0" smtClean="0"/>
              <a:t>ООД рисование «Волшебный цветок». Цель: Учить отражать в рисунке знание о строении цветка, развивать фантазию, мелкую моторику</a:t>
            </a:r>
          </a:p>
          <a:p>
            <a:pPr lvl="0" algn="just"/>
            <a:r>
              <a:rPr lang="ru-RU" dirty="0" smtClean="0"/>
              <a:t>Посадка семян цветов в открытый грунт. Цель: уточнить названия цветов, основные части растений, условия роста. Воспитывать бережное отношение</a:t>
            </a:r>
          </a:p>
          <a:p>
            <a:pPr algn="just"/>
            <a:r>
              <a:rPr lang="ru-RU" dirty="0" smtClean="0"/>
              <a:t>Д/и «Назови части». Цель: Закрепить названия частей цветка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:\Users\-\Desktop\Фото ДОУ апрель 2015\IMG_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536504" cy="340260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Посадка цветов в открытый грунт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Цель проекта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Расширять представления детей о разнообразии цветов</a:t>
            </a:r>
            <a:endParaRPr lang="ru-RU" b="1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068960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Сроки реализации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4077072"/>
            <a:ext cx="8229600" cy="2049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Апрель 2015 года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Дидактическая игра 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«Назови части цветка»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69" r="10623"/>
          <a:stretch>
            <a:fillRect/>
          </a:stretch>
        </p:blipFill>
        <p:spPr bwMode="auto">
          <a:xfrm>
            <a:off x="2771800" y="1600200"/>
            <a:ext cx="41764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Заключительный этап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 smtClean="0"/>
              <a:t>Беседа «Соберу букет для мамы». Цель: повторить название цветов, условия роста. Воспитывать бережное отношение </a:t>
            </a:r>
          </a:p>
          <a:p>
            <a:pPr lvl="0" algn="just"/>
            <a:r>
              <a:rPr lang="ru-RU" dirty="0" smtClean="0"/>
              <a:t>Выставка творческих работ детей и родителей «Цветочная поляна»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Наши работы на выставке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11" name="Picture 2" descr="C:\Users\-\Desktop\Фото ДОУ апрель 2015\IMG_9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Выражаем благодарность родителям и детям, 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принимавшим участие в оформлении выставки </a:t>
            </a:r>
            <a:r>
              <a:rPr lang="ru-RU" b="1" i="1" dirty="0" smtClean="0">
                <a:solidFill>
                  <a:srgbClr val="0000CC"/>
                </a:solidFill>
              </a:rPr>
              <a:t>«Цветочная поляна»</a:t>
            </a:r>
            <a:endParaRPr lang="ru-RU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Актуальность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Ознакомление с природой является одной из важных задач в работе с дошкольниками. При этом необходимо, чтобы знания, даваемые детям, не были изолированы от комплекса явлений, окружающих предмет изучения. Дети всегда должны видеть связь отдельного вида с окружающей средой, его влияние на эту среду, должны понимать, что растения и животные зависят друг от друга и от среды обитания. Экологическое воспитание - одно из основных направлений в системе образования, это способ воздействия на чувства детей, их сознание, взгляды и представления. Дети испытывают потребность в общении с природой, учатся любить природу, наблюдать, сопереживать, понимать, что наша Земля не сможет существовать без растений, так как они не только помогают нам дышать, но и лечат от болезней. Цветы – это не только красота, но и часть живой природы, которую надо беречь и охранять.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Задачи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 smtClean="0"/>
              <a:t>Дать понятие, что такое цветок.</a:t>
            </a:r>
          </a:p>
          <a:p>
            <a:pPr lvl="0" algn="just"/>
            <a:r>
              <a:rPr lang="ru-RU" dirty="0" smtClean="0"/>
              <a:t>Дать первичные представления о классификации по месту их произрастания.</a:t>
            </a:r>
          </a:p>
          <a:p>
            <a:pPr lvl="0" algn="just"/>
            <a:r>
              <a:rPr lang="ru-RU" dirty="0" smtClean="0"/>
              <a:t>Учить детей правильно сажать и выращивать цветы.</a:t>
            </a:r>
          </a:p>
          <a:p>
            <a:pPr lvl="0" algn="just"/>
            <a:r>
              <a:rPr lang="ru-RU" dirty="0" smtClean="0"/>
              <a:t>Отметить значение, роль цветов для жизни и деятельности человека, животных, насекомых.</a:t>
            </a:r>
          </a:p>
          <a:p>
            <a:pPr lvl="0" algn="just"/>
            <a:r>
              <a:rPr lang="ru-RU" dirty="0" smtClean="0"/>
              <a:t>Развивать умение сравнивать и анализировать.</a:t>
            </a:r>
          </a:p>
          <a:p>
            <a:pPr lvl="0" algn="just"/>
            <a:r>
              <a:rPr lang="ru-RU" dirty="0" smtClean="0"/>
              <a:t>Развивать воображение, мышление в процессе наблюдения природных объектов.</a:t>
            </a:r>
          </a:p>
          <a:p>
            <a:pPr lvl="0" algn="just"/>
            <a:r>
              <a:rPr lang="ru-RU" dirty="0" smtClean="0"/>
              <a:t>Развивать умение передавать свои чувства от общений с природой в рисунках и поделках. </a:t>
            </a:r>
          </a:p>
          <a:p>
            <a:pPr lvl="0" algn="just"/>
            <a:r>
              <a:rPr lang="ru-RU" dirty="0" smtClean="0"/>
              <a:t>Пополнить и обогатить словарный запас детей о цветах садовых, комнатных.</a:t>
            </a:r>
          </a:p>
          <a:p>
            <a:pPr lvl="0" algn="just"/>
            <a:r>
              <a:rPr lang="ru-RU" dirty="0" smtClean="0"/>
              <a:t>Воспитывать бережное отношение к цветам, умение заботиться о них.</a:t>
            </a:r>
          </a:p>
          <a:p>
            <a:pPr lvl="0" algn="just"/>
            <a:r>
              <a:rPr lang="ru-RU" dirty="0" smtClean="0"/>
              <a:t>Воспитывать коммуникативные навыки, самостоятельность, трудолюбие, наблюдательность и любознательность ко всему живому.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Формы организации проекта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28800"/>
            <a:ext cx="7283152" cy="4497363"/>
          </a:xfrm>
        </p:spPr>
        <p:txBody>
          <a:bodyPr/>
          <a:lstStyle/>
          <a:p>
            <a:pPr lvl="0"/>
            <a:r>
              <a:rPr lang="ru-RU" dirty="0" smtClean="0"/>
              <a:t>Образовательная деятельность</a:t>
            </a:r>
          </a:p>
          <a:p>
            <a:pPr lvl="0"/>
            <a:r>
              <a:rPr lang="ru-RU" dirty="0" smtClean="0"/>
              <a:t>Беседы</a:t>
            </a:r>
          </a:p>
          <a:p>
            <a:pPr lvl="0"/>
            <a:r>
              <a:rPr lang="ru-RU" dirty="0" smtClean="0"/>
              <a:t>Дидактические игры </a:t>
            </a:r>
          </a:p>
          <a:p>
            <a:pPr lvl="0"/>
            <a:r>
              <a:rPr lang="ru-RU" dirty="0" smtClean="0"/>
              <a:t>Слушание музыки</a:t>
            </a:r>
          </a:p>
          <a:p>
            <a:r>
              <a:rPr lang="ru-RU" dirty="0" smtClean="0"/>
              <a:t>Трудовая деятельность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Ресурсное обеспечение проекта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Уголок природы в группе</a:t>
            </a:r>
          </a:p>
          <a:p>
            <a:pPr lvl="0"/>
            <a:r>
              <a:rPr lang="ru-RU" dirty="0" smtClean="0"/>
              <a:t>Методический инструментарий</a:t>
            </a:r>
          </a:p>
          <a:p>
            <a:pPr lvl="0"/>
            <a:r>
              <a:rPr lang="ru-RU" dirty="0" smtClean="0"/>
              <a:t>Материально – техническое (ноутбук, фотоаппарат, канцелярские принадлежности, материал и оборудование для посадки рассады, природный материал)</a:t>
            </a:r>
          </a:p>
          <a:p>
            <a:r>
              <a:rPr lang="ru-RU" dirty="0" smtClean="0"/>
              <a:t>Наглядный материал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Подготовительный этап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/>
              <a:t>Разработка плана реализации проекта</a:t>
            </a:r>
          </a:p>
          <a:p>
            <a:pPr lvl="0" algn="just"/>
            <a:r>
              <a:rPr lang="ru-RU" dirty="0" smtClean="0"/>
              <a:t>Подбор иллюстративного материала</a:t>
            </a:r>
          </a:p>
          <a:p>
            <a:pPr lvl="0" algn="just"/>
            <a:r>
              <a:rPr lang="ru-RU" dirty="0" smtClean="0"/>
              <a:t>Подбор стихотворений, загадок, песен по теме</a:t>
            </a:r>
          </a:p>
          <a:p>
            <a:pPr lvl="0" algn="just"/>
            <a:r>
              <a:rPr lang="ru-RU" dirty="0" smtClean="0"/>
              <a:t>Подбор дидактических игр</a:t>
            </a:r>
          </a:p>
          <a:p>
            <a:pPr lvl="0" algn="just"/>
            <a:r>
              <a:rPr lang="ru-RU" dirty="0" smtClean="0"/>
              <a:t>Подготовка материала для изготовления поделок</a:t>
            </a:r>
          </a:p>
          <a:p>
            <a:pPr lvl="0" algn="just"/>
            <a:r>
              <a:rPr lang="ru-RU" dirty="0" smtClean="0"/>
              <a:t>Подготовка семян цветов</a:t>
            </a:r>
          </a:p>
          <a:p>
            <a:pPr lvl="0" algn="just"/>
            <a:r>
              <a:rPr lang="ru-RU" dirty="0" smtClean="0"/>
              <a:t>Информирование родителей</a:t>
            </a:r>
          </a:p>
          <a:p>
            <a:pPr algn="just"/>
            <a:r>
              <a:rPr lang="ru-RU" dirty="0" smtClean="0"/>
              <a:t>Беседы с родителями по подготовке поделок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Основной этап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 smtClean="0"/>
              <a:t>Внесение в уголок природы нового материала о цветах (папка с иллюстрациями, искусственные цветы) </a:t>
            </a:r>
          </a:p>
          <a:p>
            <a:pPr lvl="0" algn="just"/>
            <a:r>
              <a:rPr lang="ru-RU" dirty="0" smtClean="0"/>
              <a:t>ООД по ознакомлению с природой «Комнатные растения». Цель: Уточнить названия, строение. Воспитывать бережное отношение</a:t>
            </a:r>
          </a:p>
          <a:p>
            <a:pPr lvl="0" algn="just"/>
            <a:r>
              <a:rPr lang="ru-RU" dirty="0" smtClean="0"/>
              <a:t>Посев семян цветов на рассаду. Цель: Рассказать об условиях роста рассады. Приучать выполнять поручение воспитателя, аккуратно и бережно относиться к растениям</a:t>
            </a:r>
          </a:p>
          <a:p>
            <a:pPr lvl="0" algn="just"/>
            <a:r>
              <a:rPr lang="ru-RU" dirty="0" smtClean="0"/>
              <a:t>Полив комнатных растений. Цель: Приучать заботливо относиться, создавать комфортные условия для роста</a:t>
            </a:r>
          </a:p>
          <a:p>
            <a:pPr lvl="0" algn="just"/>
            <a:r>
              <a:rPr lang="ru-RU" dirty="0" smtClean="0"/>
              <a:t>Д/и: «Кого цветка не стало?». Цель: Повторить названия цветов</a:t>
            </a:r>
          </a:p>
          <a:p>
            <a:pPr lvl="0" algn="just"/>
            <a:r>
              <a:rPr lang="ru-RU" dirty="0" smtClean="0"/>
              <a:t>Элементы прикладного творчества. «Мимоза». Цель: Учить пользоваться природными материалами при создании плоскостного изображения, развивать фантазию, мелкую моторику</a:t>
            </a:r>
          </a:p>
          <a:p>
            <a:pPr lvl="0" algn="just"/>
            <a:r>
              <a:rPr lang="ru-RU" dirty="0" smtClean="0"/>
              <a:t>Д/и «Отгадай загадку». Цель: Закрепить названия садовых цветов</a:t>
            </a:r>
          </a:p>
          <a:p>
            <a:pPr lvl="0" algn="just"/>
            <a:r>
              <a:rPr lang="ru-RU" dirty="0" smtClean="0"/>
              <a:t>Слушание музыки о цветах. Цель: Продолжать знакомство с современными произведениями для детей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-\Desktop\Фото ДОУ апрель 2015\IMG_0017.JPG"/>
          <p:cNvPicPr>
            <a:picLocks noChangeAspect="1" noChangeArrowheads="1"/>
          </p:cNvPicPr>
          <p:nvPr/>
        </p:nvPicPr>
        <p:blipFill>
          <a:blip r:embed="rId2" cstate="print"/>
          <a:srcRect r="12063"/>
          <a:stretch>
            <a:fillRect/>
          </a:stretch>
        </p:blipFill>
        <p:spPr bwMode="auto">
          <a:xfrm>
            <a:off x="2915816" y="2564904"/>
            <a:ext cx="3292504" cy="2808312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5122912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Зона природы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2084</TotalTime>
  <Words>855</Words>
  <Application>Microsoft Office PowerPoint</Application>
  <PresentationFormat>Экран (4:3)</PresentationFormat>
  <Paragraphs>87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Цель проекта</vt:lpstr>
      <vt:lpstr>Актуальность</vt:lpstr>
      <vt:lpstr>Задачи</vt:lpstr>
      <vt:lpstr>Формы организации проекта</vt:lpstr>
      <vt:lpstr>Ресурсное обеспечение проекта</vt:lpstr>
      <vt:lpstr>Подготовительный этап</vt:lpstr>
      <vt:lpstr>Основной этап</vt:lpstr>
      <vt:lpstr>Зона природы</vt:lpstr>
      <vt:lpstr>Элементы прикладного творчества   «Мимоза»</vt:lpstr>
      <vt:lpstr>Слушание музыки</vt:lpstr>
      <vt:lpstr>Слайд 12</vt:lpstr>
      <vt:lpstr>Рассматривание иллюстраций</vt:lpstr>
      <vt:lpstr>Слайд 14</vt:lpstr>
      <vt:lpstr>Лекарственные растения</vt:lpstr>
      <vt:lpstr>Наши рисунки  «Одуванчик»</vt:lpstr>
      <vt:lpstr>Наблюдение за рассадой</vt:lpstr>
      <vt:lpstr>Слайд 18</vt:lpstr>
      <vt:lpstr>Посадка цветов в открытый грунт</vt:lpstr>
      <vt:lpstr>Дидактическая игра  «Назови части цветка»</vt:lpstr>
      <vt:lpstr>Заключительный этап</vt:lpstr>
      <vt:lpstr>Наши работы на выставке</vt:lpstr>
      <vt:lpstr>Выражаем благодарность родителям и детям,  принимавшим участие в оформлении выставки «Цветочная поляна»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казовская</dc:creator>
  <cp:lastModifiedBy>Галина</cp:lastModifiedBy>
  <cp:revision>234</cp:revision>
  <dcterms:created xsi:type="dcterms:W3CDTF">2013-04-03T16:20:43Z</dcterms:created>
  <dcterms:modified xsi:type="dcterms:W3CDTF">2015-10-18T15:27:43Z</dcterms:modified>
</cp:coreProperties>
</file>