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4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арвина" initials="Елен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225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B7BC55-534C-4531-A126-1B9BD0BC1075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46EE6-9A22-4225-819D-9D526A38D9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B7BC55-534C-4531-A126-1B9BD0BC1075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46EE6-9A22-4225-819D-9D526A38D9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B7BC55-534C-4531-A126-1B9BD0BC1075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46EE6-9A22-4225-819D-9D526A38D9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B7BC55-534C-4531-A126-1B9BD0BC1075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46EE6-9A22-4225-819D-9D526A38D9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B7BC55-534C-4531-A126-1B9BD0BC1075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46EE6-9A22-4225-819D-9D526A38D9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B7BC55-534C-4531-A126-1B9BD0BC1075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46EE6-9A22-4225-819D-9D526A38D9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B7BC55-534C-4531-A126-1B9BD0BC1075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46EE6-9A22-4225-819D-9D526A38D9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B7BC55-534C-4531-A126-1B9BD0BC1075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46EE6-9A22-4225-819D-9D526A38D9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B7BC55-534C-4531-A126-1B9BD0BC1075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46EE6-9A22-4225-819D-9D526A38D9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B7BC55-534C-4531-A126-1B9BD0BC1075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46EE6-9A22-4225-819D-9D526A38D9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B7BC55-534C-4531-A126-1B9BD0BC1075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946EE6-9A22-4225-819D-9D526A38D9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EB7BC55-534C-4531-A126-1B9BD0BC1075}" type="datetimeFigureOut">
              <a:rPr lang="ru-RU" smtClean="0"/>
              <a:pPr/>
              <a:t>18.10.2015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7946EE6-9A22-4225-819D-9D526A38D9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5157192"/>
            <a:ext cx="8183562" cy="1052512"/>
          </a:xfrm>
        </p:spPr>
        <p:txBody>
          <a:bodyPr/>
          <a:lstStyle/>
          <a:p>
            <a:r>
              <a:rPr lang="ru-RU" dirty="0" smtClean="0"/>
              <a:t>Центр безопасности.</a:t>
            </a:r>
            <a:endParaRPr lang="ru-RU" dirty="0"/>
          </a:p>
        </p:txBody>
      </p:sp>
      <p:pic>
        <p:nvPicPr>
          <p:cNvPr id="8" name="Рисунок 7" descr="IMG_4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32290"/>
            <a:ext cx="8208912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635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472608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Уголок ПДД</a:t>
            </a:r>
            <a:endParaRPr lang="ru-RU" dirty="0"/>
          </a:p>
        </p:txBody>
      </p:sp>
      <p:pic>
        <p:nvPicPr>
          <p:cNvPr id="4" name="Содержимое 3" descr="IMG_43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8496944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4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60559" y="-1251520"/>
            <a:ext cx="1144127" cy="792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88640"/>
            <a:ext cx="3835896" cy="720080"/>
          </a:xfrm>
        </p:spPr>
        <p:txBody>
          <a:bodyPr/>
          <a:lstStyle/>
          <a:p>
            <a:r>
              <a:rPr lang="ru-RU" dirty="0" smtClean="0"/>
              <a:t>Мы играем в магазин.</a:t>
            </a:r>
            <a:endParaRPr lang="ru-RU" dirty="0"/>
          </a:p>
        </p:txBody>
      </p:sp>
      <p:pic>
        <p:nvPicPr>
          <p:cNvPr id="5" name="Содержимое 4" descr="IMG_43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8424936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3528392" cy="914400"/>
          </a:xfrm>
        </p:spPr>
        <p:txBody>
          <a:bodyPr/>
          <a:lstStyle/>
          <a:p>
            <a:r>
              <a:rPr lang="ru-RU" dirty="0" smtClean="0"/>
              <a:t>Мы строители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flipH="1" flipV="1">
            <a:off x="12708903" y="443711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Содержимое 4" descr="IMG_43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196752"/>
            <a:ext cx="6408713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404713"/>
            <a:ext cx="6300700" cy="10080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Сюжетно- ролевые игры «Зоопарк», «Ферма».</a:t>
            </a:r>
            <a:endParaRPr lang="ru-RU" dirty="0"/>
          </a:p>
        </p:txBody>
      </p:sp>
      <p:pic>
        <p:nvPicPr>
          <p:cNvPr id="7" name="Рисунок 6" descr="IMG_4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79470"/>
            <a:ext cx="8352928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-99392"/>
            <a:ext cx="432048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Центр патриотического воспитания.</a:t>
            </a:r>
            <a:endParaRPr lang="ru-RU" dirty="0"/>
          </a:p>
        </p:txBody>
      </p:sp>
      <p:pic>
        <p:nvPicPr>
          <p:cNvPr id="5" name="Содержимое 4" descr="IMG_43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352928" cy="5740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0"/>
            <a:ext cx="4032448" cy="1052736"/>
          </a:xfrm>
        </p:spPr>
        <p:txBody>
          <a:bodyPr>
            <a:normAutofit/>
          </a:bodyPr>
          <a:lstStyle/>
          <a:p>
            <a:r>
              <a:rPr lang="ru-RU" dirty="0" smtClean="0"/>
              <a:t>Наши дети любят трудиться.</a:t>
            </a:r>
            <a:endParaRPr lang="ru-RU" dirty="0"/>
          </a:p>
        </p:txBody>
      </p:sp>
      <p:pic>
        <p:nvPicPr>
          <p:cNvPr id="5" name="Содержимое 4" descr="IMG_44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8280920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91601"/>
            <a:ext cx="4392488" cy="986408"/>
          </a:xfrm>
        </p:spPr>
        <p:txBody>
          <a:bodyPr/>
          <a:lstStyle/>
          <a:p>
            <a:r>
              <a:rPr lang="ru-RU" dirty="0" smtClean="0"/>
              <a:t>Центр театрализации.</a:t>
            </a:r>
            <a:endParaRPr lang="ru-RU" dirty="0"/>
          </a:p>
        </p:txBody>
      </p:sp>
      <p:pic>
        <p:nvPicPr>
          <p:cNvPr id="6" name="Рисунок 5" descr="IMG_4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8280920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-819472"/>
            <a:ext cx="4699992" cy="1296144"/>
          </a:xfrm>
        </p:spPr>
        <p:txBody>
          <a:bodyPr/>
          <a:lstStyle/>
          <a:p>
            <a:r>
              <a:rPr lang="ru-RU" dirty="0" smtClean="0"/>
              <a:t>Центр творчества.</a:t>
            </a:r>
            <a:endParaRPr lang="ru-RU" dirty="0"/>
          </a:p>
        </p:txBody>
      </p:sp>
      <p:pic>
        <p:nvPicPr>
          <p:cNvPr id="5" name="Содержимое 4" descr="IMG_43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52928" cy="6453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310</TotalTime>
  <Words>36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Центр безопасности.</vt:lpstr>
      <vt:lpstr>Уголок ПДД</vt:lpstr>
      <vt:lpstr>Мы играем в магазин.</vt:lpstr>
      <vt:lpstr>Мы строители</vt:lpstr>
      <vt:lpstr>Сюжетно- ролевые игры «Зоопарк», «Ферма».</vt:lpstr>
      <vt:lpstr>Центр патриотического воспитания.</vt:lpstr>
      <vt:lpstr>Наши дети любят трудиться.</vt:lpstr>
      <vt:lpstr>Центр театрализации.</vt:lpstr>
      <vt:lpstr>Центр творчества.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предметно развивающей среды в ообразовательной области социально-коммуникативное развитие.</dc:title>
  <dc:creator>Дарвина</dc:creator>
  <cp:lastModifiedBy>Таня</cp:lastModifiedBy>
  <cp:revision>37</cp:revision>
  <dcterms:created xsi:type="dcterms:W3CDTF">2015-02-25T17:10:08Z</dcterms:created>
  <dcterms:modified xsi:type="dcterms:W3CDTF">2015-10-18T13:31:24Z</dcterms:modified>
</cp:coreProperties>
</file>