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7A6A96-065F-4966-B057-1DBE0A645B8A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4424D1-3A26-4DDD-9B18-B144A8A4C2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6145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/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Проект </a:t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«Звонкие голоса»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10" y="332656"/>
            <a:ext cx="681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«Детский сад № 93 комбинированного вида»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09329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Электроугли 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348880"/>
            <a:ext cx="763284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«Звонкие голоса» является развитие творческого потенциала музыкально одарённого ребенка, </a:t>
            </a:r>
            <a:r>
              <a:rPr lang="ru-RU" sz="24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его эстетической культуры, посредством приобщения к вокальному искусству, поэтическому слову и фольклору.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8"/>
            <a:ext cx="7056784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Обучение выразительному пению, певческим навыкам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Развитие музыкального слуха и вокальных данных, музыкальных способностей (ладового чувства, музыкально-слуховых представлений, чувства ритма.)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Приобщение к концертной деятельности (участие в конкурсах и фестивалях детского творчества).</a:t>
            </a:r>
            <a:endParaRPr lang="ru-RU" sz="2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1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2048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577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39108"/>
            <a:ext cx="4824536" cy="331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775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Monotype Corsiva" pitchFamily="66" charset="0"/>
              </a:rPr>
              <a:t>VI</a:t>
            </a:r>
            <a:r>
              <a:rPr lang="ru-RU" sz="2400" b="1" dirty="0" smtClean="0">
                <a:latin typeface="Monotype Corsiva" pitchFamily="66" charset="0"/>
              </a:rPr>
              <a:t> Городской конкурс детского творчества «Маленький артист»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Дуэт инсценировка «Семечки»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752528" cy="332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7" name="Picture 1" descr="IMG_2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824536" cy="3216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72413" y="260648"/>
            <a:ext cx="4927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Фольклорный ансамбль «Калинка»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Выступление детей в ДК г. Электроугли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5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37197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505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37197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725831" y="0"/>
            <a:ext cx="940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  Выступление детей среднего и старшего дошкольного возраста в ДОУ,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приуроченного празднованию 70-й годовщины Великой победы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55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052736"/>
            <a:ext cx="437197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P10505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37197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7271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Monotype Corsiva" pitchFamily="66" charset="0"/>
              </a:rPr>
              <a:t>V</a:t>
            </a:r>
            <a:r>
              <a:rPr lang="ru-RU" sz="2400" b="1" dirty="0" smtClean="0">
                <a:latin typeface="Monotype Corsiva" pitchFamily="66" charset="0"/>
              </a:rPr>
              <a:t> Городской фестиваль «Поклонимся великим тем годам…»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Творческий коллектив «Капельки»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27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60851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5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572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44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Monotype Corsiva" pitchFamily="66" charset="0"/>
              </a:rPr>
              <a:t>IV </a:t>
            </a:r>
            <a:r>
              <a:rPr lang="ru-RU" sz="2400" b="1" dirty="0" smtClean="0">
                <a:latin typeface="Monotype Corsiva" pitchFamily="66" charset="0"/>
              </a:rPr>
              <a:t>Городской конкурс-фестиваль «Поклонимся Великим тем годам…»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Танцевально-песенный коллектив «Морячки»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" y="1383338"/>
            <a:ext cx="2227692" cy="3194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05" y="2980604"/>
            <a:ext cx="2421189" cy="3452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454" y="1757034"/>
            <a:ext cx="2506997" cy="3568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690" y="2682533"/>
            <a:ext cx="2329061" cy="3317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6836" y="443996"/>
            <a:ext cx="378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Наши достижения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164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Monotype Corsiva</vt:lpstr>
      <vt:lpstr>Times New Roman</vt:lpstr>
      <vt:lpstr>Wingdings 2</vt:lpstr>
      <vt:lpstr>Поток</vt:lpstr>
      <vt:lpstr>   Проект  «Звонкие голоса»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«Звонкие голоса»</dc:title>
  <dc:creator>Андрей Кузнецов</dc:creator>
  <cp:lastModifiedBy>User</cp:lastModifiedBy>
  <cp:revision>14</cp:revision>
  <dcterms:created xsi:type="dcterms:W3CDTF">2015-08-11T20:41:18Z</dcterms:created>
  <dcterms:modified xsi:type="dcterms:W3CDTF">2015-09-16T10:42:06Z</dcterms:modified>
</cp:coreProperties>
</file>