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7" autoAdjust="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04E91C-DD01-4E8C-B1EA-6395741F849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08A497-CCED-48E5-A394-9884F9D62D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408712" cy="2160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/>
              <a:t>Городок на В</a:t>
            </a:r>
            <a:r>
              <a:rPr lang="ru-RU" sz="3300" dirty="0" smtClean="0"/>
              <a:t>о</a:t>
            </a:r>
            <a:r>
              <a:rPr lang="ru-RU" dirty="0" smtClean="0"/>
              <a:t>лге»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6517" y="5026877"/>
            <a:ext cx="3848472" cy="14732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kern="1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SimSun"/>
                <a:cs typeface="F"/>
              </a:rPr>
              <a:t>Автор проекта</a:t>
            </a:r>
            <a:r>
              <a:rPr lang="ru-RU" sz="1600" b="1" kern="1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SimSun"/>
                <a:cs typeface="F"/>
              </a:rPr>
              <a:t>: Тюкова </a:t>
            </a:r>
            <a:r>
              <a:rPr lang="ru-RU" sz="1600" b="1" kern="1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SimSun"/>
                <a:cs typeface="F"/>
              </a:rPr>
              <a:t>Т.А.</a:t>
            </a:r>
            <a:endParaRPr lang="ru-RU" sz="1600" b="1" kern="150" dirty="0" smtClean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SimSun"/>
              <a:cs typeface="F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kern="1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SimSun"/>
                <a:cs typeface="F"/>
              </a:rPr>
              <a:t>воспитатель ГБОУ ООШ №34</a:t>
            </a:r>
            <a:endParaRPr lang="ru-RU" sz="1600" b="1" kern="150" dirty="0" smtClean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SimSun"/>
              <a:cs typeface="F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b="1" kern="1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SimSun"/>
                <a:cs typeface="F"/>
              </a:rPr>
              <a:t>г. Сызрани  ДОО № 64</a:t>
            </a:r>
            <a:endParaRPr lang="ru-RU" sz="1600" b="1" kern="15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/>
              <a:ea typeface="SimSun"/>
              <a:cs typeface="F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7" y="2420887"/>
            <a:ext cx="86201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Спасибо 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за внимание!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040560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Актуальность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372200" y="764704"/>
            <a:ext cx="2592288" cy="4442297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“Любовь к родному краю, знание его истории – основа, на которой только и может осуществиться рост духовной культуры всего общества”. (Д.С. Лихачев)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2132856"/>
            <a:ext cx="61912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74112" y="355303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Адресация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проекта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285322" flipV="1">
            <a:off x="1998535" y="4578646"/>
            <a:ext cx="7152067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Педагоги ДОУ, работающие с детьми старшего дошкольного возраста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0768"/>
            <a:ext cx="4502274" cy="336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5980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Участники проекта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9033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Педагоги ДОО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Дети старшего дошкольного возраста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Родители воспитанников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Сотрудники Краеведческого </a:t>
            </a:r>
            <a:r>
              <a:rPr lang="ru-RU" sz="2400" b="1" dirty="0"/>
              <a:t>музея г. </a:t>
            </a:r>
            <a:r>
              <a:rPr lang="ru-RU" sz="2400" b="1" dirty="0" smtClean="0"/>
              <a:t>Сызрани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Сотрудники </a:t>
            </a:r>
            <a:r>
              <a:rPr lang="ru-RU" sz="2400" b="1" dirty="0"/>
              <a:t>центральной детской библиотеки им. А. Гайдара г. Сызрани</a:t>
            </a:r>
          </a:p>
        </p:txBody>
      </p:sp>
    </p:spTree>
    <p:extLst>
      <p:ext uri="{BB962C8B-B14F-4D97-AF65-F5344CB8AC3E}">
        <p14:creationId xmlns:p14="http://schemas.microsoft.com/office/powerpoint/2010/main" val="32524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Особенности проекта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характеру создаваемого продукта: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- творчески-поисковый.</a:t>
            </a:r>
          </a:p>
          <a:p>
            <a:pPr lvl="0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количеству детей, вовлечённых в проект: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- групповой</a:t>
            </a:r>
          </a:p>
          <a:p>
            <a:pPr lvl="0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продолжительности: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- долгосрочный (1 год)</a:t>
            </a:r>
          </a:p>
          <a:p>
            <a:pPr lvl="0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контактам: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На уровне ДОУ и на уровне города (взаимодействие с музыкальным руководителем, педагогами , </a:t>
            </a:r>
            <a:r>
              <a:rPr lang="ru-RU" sz="2800" dirty="0" smtClean="0">
                <a:solidFill>
                  <a:prstClr val="black"/>
                </a:solidFill>
              </a:rPr>
              <a:t>родителями, сотрудниками Краеведческого музея г. Сызрани,  сотрудниками </a:t>
            </a:r>
            <a:r>
              <a:rPr lang="ru-RU" sz="2800" dirty="0">
                <a:solidFill>
                  <a:prstClr val="black"/>
                </a:solidFill>
              </a:rPr>
              <a:t>центральной детской библиотеки им. А. Гайдара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г</a:t>
            </a:r>
            <a:r>
              <a:rPr lang="ru-RU" sz="2800" dirty="0">
                <a:solidFill>
                  <a:prstClr val="black"/>
                </a:solidFill>
              </a:rPr>
              <a:t>. Сызрани).</a:t>
            </a:r>
          </a:p>
        </p:txBody>
      </p:sp>
    </p:spTree>
    <p:extLst>
      <p:ext uri="{BB962C8B-B14F-4D97-AF65-F5344CB8AC3E}">
        <p14:creationId xmlns:p14="http://schemas.microsoft.com/office/powerpoint/2010/main" val="16695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404664"/>
            <a:ext cx="36231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 </a:t>
            </a:r>
            <a:r>
              <a:rPr lang="ru-RU" sz="4800" b="1" dirty="0" smtClean="0">
                <a:solidFill>
                  <a:srgbClr val="FF0000"/>
                </a:solidFill>
              </a:rPr>
              <a:t>проекта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316" y="1988840"/>
            <a:ext cx="7655556" cy="255454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Формирование у детей любви  к родному городу и его истории, чувства ответственности за судьбу города, желания трудиться на его благо, беречь и умножать его богатства.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8" y="567974"/>
            <a:ext cx="5991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Задачи проекта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163" y="2132856"/>
            <a:ext cx="8587769" cy="452431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*Расширять представление детей об родном городе: его истории, символике, достопримечательностях, промышленных объектах, экологической ситуации в городе.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*Развивать самостоятельность, коммуникативные качества, память, мышление, творческое воображение.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*Формировать чувство сопричастности к родному краю, желание принимать участие в проведении мероприятий по охране окружающей среды, умение видеть прекрасное, гордиться им.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* Обогащать детско- родительские отношения опытом совместной деятельности через формирование представлений о родном городе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5644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Ожидаемые результаты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03558"/>
              </p:ext>
            </p:extLst>
          </p:nvPr>
        </p:nvGraphicFramePr>
        <p:xfrm>
          <a:off x="422051" y="1018869"/>
          <a:ext cx="8326413" cy="4942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6413"/>
              </a:tblGrid>
              <a:tr h="152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5481" marR="5481" marT="0" marB="0"/>
                </a:tc>
              </a:tr>
              <a:tr h="2824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u="sng" kern="150" dirty="0">
                          <a:solidFill>
                            <a:srgbClr val="7030A0"/>
                          </a:solidFill>
                          <a:effectLst/>
                        </a:rPr>
                        <a:t>- Для педагогов</a:t>
                      </a:r>
                      <a:r>
                        <a:rPr lang="ru-RU" sz="2200" b="1" kern="150" dirty="0">
                          <a:solidFill>
                            <a:srgbClr val="7030A0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 Повышение профессионализма.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-Внедрение новых методов в работе с детьми и родителями.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 Личностный и профессиональный рост, самореализация.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u="sng" kern="150" dirty="0">
                          <a:solidFill>
                            <a:srgbClr val="7030A0"/>
                          </a:solidFill>
                          <a:effectLst/>
                        </a:rPr>
                        <a:t>Для родителей:</a:t>
                      </a:r>
                      <a:endParaRPr lang="ru-RU" sz="2200" b="1" kern="15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 Повышение уровня личностного сознания.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 Укрепление взаимоотношений между детьми и родителями, самореализация.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u="sng" kern="150" dirty="0">
                          <a:solidFill>
                            <a:srgbClr val="7030A0"/>
                          </a:solidFill>
                          <a:effectLst/>
                        </a:rPr>
                        <a:t>Для детей:</a:t>
                      </a:r>
                      <a:endParaRPr lang="ru-RU" sz="2200" b="1" kern="15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 Ответственное отношение к общественно-значимым заданиям.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 Развитие у детей инициативы, активности, самостоятельности.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50" dirty="0">
                          <a:solidFill>
                            <a:schemeClr val="tx1"/>
                          </a:solidFill>
                          <a:effectLst/>
                        </a:rPr>
                        <a:t>- Расширение знаний об истории родного города, самореализация.</a:t>
                      </a:r>
                      <a:endParaRPr lang="ru-RU" sz="2200" b="1" kern="15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F"/>
                      </a:endParaRPr>
                    </a:p>
                  </a:txBody>
                  <a:tcPr marL="5481" marR="54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Этапы работы над проектом: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3817071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1 этап – подготовительный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71205"/>
            <a:ext cx="3817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1.Подбор методической литературы, дидактических пособий  по теме.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2. Составление плана работы.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3.  Составление картотек: стихов, загадок, пословиц,  народных игр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6622" y="1910452"/>
            <a:ext cx="4787377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 этап – исследовательский «Знакомство с родным городом»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6622" y="2741449"/>
            <a:ext cx="4787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Беседа 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использованием мультимедиа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6623" y="3105835"/>
            <a:ext cx="4405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Составление  рассказов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Викторины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Чтение художественной литературы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Экскурсии в краеведческий музей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Экскурсии по городу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Организация конкурсов выставок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Оформление стендов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Продуктивная художественная деятельность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917974"/>
            <a:ext cx="381707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3 этап –заключительный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653136"/>
            <a:ext cx="3817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Создание мини-музея.                                      «Сызрань – городок на Волге».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435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«Городок на Волге»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ПРОЕтемуКТ на : «Городок на Волге»</dc:title>
  <dc:creator>Windows User</dc:creator>
  <cp:lastModifiedBy>Fanclon</cp:lastModifiedBy>
  <cp:revision>14</cp:revision>
  <dcterms:created xsi:type="dcterms:W3CDTF">2014-09-17T19:46:14Z</dcterms:created>
  <dcterms:modified xsi:type="dcterms:W3CDTF">2015-10-18T11:41:20Z</dcterms:modified>
</cp:coreProperties>
</file>