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6"/>
  </p:notes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40068"/>
    <a:srgbClr val="AB0043"/>
    <a:srgbClr val="CC66FF"/>
    <a:srgbClr val="FFCCFF"/>
    <a:srgbClr val="5A278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711" autoAdjust="0"/>
  </p:normalViewPr>
  <p:slideViewPr>
    <p:cSldViewPr>
      <p:cViewPr>
        <p:scale>
          <a:sx n="74" d="100"/>
          <a:sy n="74" d="100"/>
        </p:scale>
        <p:origin x="-4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4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96944" cy="564044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ПРОЕКТ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</a:rPr>
              <a:t>Кто работает в детском саду»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Автор 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Бикчантаева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Зульфия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Миннегадиевна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в</a:t>
            </a:r>
            <a:r>
              <a:rPr lang="ru-RU" b="1" i="1" dirty="0" smtClean="0">
                <a:solidFill>
                  <a:srgbClr val="002060"/>
                </a:solidFill>
              </a:rPr>
              <a:t>оспитатель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МБДОУ </a:t>
            </a:r>
            <a:r>
              <a:rPr lang="ru-RU" b="1" dirty="0" smtClean="0">
                <a:solidFill>
                  <a:srgbClr val="002060"/>
                </a:solidFill>
              </a:rPr>
              <a:t>«Детский сад комбинированного вида с группами для детей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нарушениями речи №68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г. Нижнекамск, РТ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Сотрудничество с родителями: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-развлечение «Доктор Айболит в гостях у дошколят»;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-семейные рисунки.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Tash\Desktop\dsc07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5742"/>
            <a:ext cx="443865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sh\Desktop\dsc07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18" y="2924944"/>
            <a:ext cx="4448175" cy="280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sh\Desktop\dsc07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37471"/>
            <a:ext cx="3240360" cy="3233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6704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424936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</a:rPr>
              <a:t>езультаты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дети узнали о важности труда каждого сотрудника детского сада;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-дети осознали, что каждый труд уважаем и почетен.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406825" cy="33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299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для ПРОЕКТА\DSC011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3533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E:\для ПРОЕКТА\DSC0116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665381" cy="30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Фотоколлаж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E:\для ПРОЕКТА\DSC01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645024"/>
            <a:ext cx="302433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для ПРОЕКТА\DSC011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3067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608512" cy="5865515"/>
          </a:xfrm>
        </p:spPr>
        <p:txBody>
          <a:bodyPr/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Спасибо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за </a:t>
            </a:r>
            <a:r>
              <a:rPr lang="ru-RU" sz="4800" b="1" dirty="0" smtClean="0">
                <a:solidFill>
                  <a:srgbClr val="002060"/>
                </a:solidFill>
              </a:rPr>
              <a:t>внимание!!!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266"/>
            <a:ext cx="4189310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45" y="3501008"/>
            <a:ext cx="4213059" cy="315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1822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35280" cy="604867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1.Актуальной </a:t>
            </a:r>
            <a:r>
              <a:rPr lang="ru-RU" sz="2800" b="1" dirty="0" smtClean="0">
                <a:solidFill>
                  <a:srgbClr val="002060"/>
                </a:solidFill>
              </a:rPr>
              <a:t>задачей в настоящее время является воспитание у дошкольников нравственно-волевых качеств: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Самостоятельности;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Организованности;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Настойчивости;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Ответственности;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Дисциплинированности.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2. Подготовка ребенка к жизни, к участию в общественно-полезном труде, формировании активной целеустремленной личности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256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688632" cy="6048672"/>
          </a:xfrm>
        </p:spPr>
        <p:txBody>
          <a:bodyPr/>
          <a:lstStyle/>
          <a:p>
            <a:pPr marL="0" indent="45720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Тема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pPr marL="0" indent="45720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</a:rPr>
              <a:t>Кто трудится в детском саду»</a:t>
            </a:r>
          </a:p>
          <a:p>
            <a:pPr marL="0" indent="45720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Возраст</a:t>
            </a:r>
            <a:r>
              <a:rPr lang="ru-RU" sz="2800" b="1" dirty="0" smtClean="0">
                <a:solidFill>
                  <a:srgbClr val="002060"/>
                </a:solidFill>
              </a:rPr>
              <a:t>: 4-5 </a:t>
            </a:r>
            <a:r>
              <a:rPr lang="ru-RU" sz="2800" b="1" dirty="0" smtClean="0">
                <a:solidFill>
                  <a:srgbClr val="002060"/>
                </a:solidFill>
              </a:rPr>
              <a:t>лет</a:t>
            </a:r>
          </a:p>
          <a:p>
            <a:pPr marL="0" indent="45720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Тип </a:t>
            </a:r>
            <a:r>
              <a:rPr lang="ru-RU" sz="2800" b="1" dirty="0" smtClean="0">
                <a:solidFill>
                  <a:srgbClr val="002060"/>
                </a:solidFill>
              </a:rPr>
              <a:t>проекта: </a:t>
            </a:r>
            <a:r>
              <a:rPr lang="ru-RU" sz="2800" b="1" dirty="0" smtClean="0">
                <a:solidFill>
                  <a:srgbClr val="002060"/>
                </a:solidFill>
              </a:rPr>
              <a:t>познавательно-игровой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45720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Продолжительность:  </a:t>
            </a:r>
            <a:r>
              <a:rPr lang="ru-RU" sz="2800" b="1" dirty="0" smtClean="0">
                <a:solidFill>
                  <a:srgbClr val="002060"/>
                </a:solidFill>
              </a:rPr>
              <a:t>средней продолжительности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45720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Цель:</a:t>
            </a:r>
          </a:p>
          <a:p>
            <a:pPr marL="0" indent="45720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Повысить интерес к труду сотрудников детского сада;</a:t>
            </a:r>
          </a:p>
          <a:p>
            <a:pPr marL="0" indent="45720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Расширять и обогащать знания детей о профессиях взрослых.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E:\для ПРОЕКТА\DSC011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0380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endParaRPr lang="ru-RU" sz="2400" b="1" dirty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Воспитательные: 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1.Воспитывать  </a:t>
            </a:r>
            <a:r>
              <a:rPr lang="ru-RU" sz="2400" b="1" dirty="0" smtClean="0">
                <a:solidFill>
                  <a:srgbClr val="002060"/>
                </a:solidFill>
              </a:rPr>
              <a:t>положительное отношение, уважение </a:t>
            </a:r>
            <a:r>
              <a:rPr lang="ru-RU" sz="2400" b="1" dirty="0" smtClean="0">
                <a:solidFill>
                  <a:srgbClr val="002060"/>
                </a:solidFill>
              </a:rPr>
              <a:t>к труду взрослых.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Развивающие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 Развивать речь, обогащать словарный запас детей  группы новыми словами и </a:t>
            </a:r>
            <a:r>
              <a:rPr lang="ru-RU" sz="2400" b="1" dirty="0" smtClean="0">
                <a:solidFill>
                  <a:srgbClr val="002060"/>
                </a:solidFill>
              </a:rPr>
              <a:t>словосочетаниями.</a:t>
            </a:r>
            <a:endParaRPr lang="ru-RU" sz="2400" b="1" dirty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Обучающие: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Знакомить детей с общественной значимостью труда воспитателя, младшего воспитателя, повара, работников прачечной.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</a:rPr>
              <a:t>.Углублять знания </a:t>
            </a:r>
            <a:r>
              <a:rPr lang="ru-RU" sz="2400" b="1" dirty="0" smtClean="0">
                <a:solidFill>
                  <a:srgbClr val="002060"/>
                </a:solidFill>
              </a:rPr>
              <a:t>детей о труде взрослых, которые работают в детском саду.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30913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для ПРОЕКТА\DSC011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4801716" cy="37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Этапы реализации проекта.</a:t>
            </a:r>
          </a:p>
          <a:p>
            <a:pPr marL="514350" indent="-514350" algn="ctr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Подготовительный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-определение цели и задач проекта, сбор материала, необходимого для реализации цели проекта;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-подбор материала и оборудования для занятий, бесед, сюжетно-ролевых </a:t>
            </a:r>
            <a:r>
              <a:rPr lang="ru-RU" sz="2000" b="1" dirty="0" smtClean="0">
                <a:solidFill>
                  <a:srgbClr val="002060"/>
                </a:solidFill>
              </a:rPr>
              <a:t>игр </a:t>
            </a:r>
            <a:r>
              <a:rPr lang="ru-RU" sz="2000" b="1" dirty="0" smtClean="0">
                <a:solidFill>
                  <a:srgbClr val="002060"/>
                </a:solidFill>
              </a:rPr>
              <a:t>с детьми;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-создание развивающей среды,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планирование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игр по теме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дидактических, </a:t>
            </a:r>
            <a:r>
              <a:rPr lang="ru-RU" sz="2000" b="1" dirty="0" smtClean="0">
                <a:solidFill>
                  <a:srgbClr val="002060"/>
                </a:solidFill>
              </a:rPr>
              <a:t>сюжетно-ролевых, 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настольно-печатных</a:t>
            </a:r>
            <a:r>
              <a:rPr lang="ru-RU" sz="2000" b="1" dirty="0" smtClean="0">
                <a:solidFill>
                  <a:srgbClr val="002060"/>
                </a:solidFill>
              </a:rPr>
              <a:t>);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-сотрудничество с родителями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814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для ПРОЕКТА\DSC01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80928"/>
            <a:ext cx="4680520" cy="3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 Основной </a:t>
            </a:r>
            <a:r>
              <a:rPr lang="ru-RU" sz="2400" b="1" dirty="0" smtClean="0">
                <a:solidFill>
                  <a:srgbClr val="002060"/>
                </a:solidFill>
              </a:rPr>
              <a:t>этап.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-чтение </a:t>
            </a:r>
            <a:r>
              <a:rPr lang="ru-RU" sz="2400" b="1" dirty="0" smtClean="0">
                <a:solidFill>
                  <a:srgbClr val="002060"/>
                </a:solidFill>
              </a:rPr>
              <a:t>художественной </a:t>
            </a:r>
            <a:r>
              <a:rPr lang="ru-RU" sz="2400" b="1" dirty="0" smtClean="0">
                <a:solidFill>
                  <a:srgbClr val="002060"/>
                </a:solidFill>
              </a:rPr>
              <a:t>литературы;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-просмотр мультфильмов и мультмедийных презентаций;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-беседы;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-экскурсии по детскому саду;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-наблюдение за трудом младшего воспитателя;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-рисование , аппликация;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-оформление выставки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детских работ.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3214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3. Заключительный этап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</a:rPr>
              <a:t>мероприятия с родителями (развлечения по теме, оформление совместно выполненных работ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-выставка </a:t>
            </a:r>
            <a:r>
              <a:rPr lang="ru-RU" sz="2400" b="1" dirty="0" smtClean="0">
                <a:solidFill>
                  <a:srgbClr val="002060"/>
                </a:solidFill>
              </a:rPr>
              <a:t>рисунков;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-презентация проекта на педагогическом совете </a:t>
            </a:r>
            <a:r>
              <a:rPr lang="ru-RU" sz="2400" b="1" dirty="0" smtClean="0">
                <a:solidFill>
                  <a:srgbClr val="002060"/>
                </a:solidFill>
              </a:rPr>
              <a:t>ДОУ.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499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для ПРОЕКТА\DSC01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80928"/>
            <a:ext cx="39239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776864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Совместная деятельность </a:t>
            </a:r>
            <a:r>
              <a:rPr lang="ru-RU" sz="2400" b="1" dirty="0" smtClean="0">
                <a:solidFill>
                  <a:srgbClr val="002060"/>
                </a:solidFill>
              </a:rPr>
              <a:t>с педагогом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</a:rPr>
              <a:t>чтение художественной литературы;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-беседа  «Кто трудится в детском саду?»;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-экскурсия по детскому саду;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-аппликация 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-дидактические игры «Профессии»,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Исправь ошибку художника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-</a:t>
            </a:r>
          </a:p>
          <a:p>
            <a:pPr marL="0" indent="0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="" xmlns:p14="http://schemas.microsoft.com/office/powerpoint/2010/main" val="537851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83488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Самостоятельная деятельность детей: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просмотр мультфильмов;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-рассматривание иллюстраций и книг;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-рисование;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-наблюдение.</a:t>
            </a:r>
          </a:p>
          <a:p>
            <a:pPr marL="0" indent="0">
              <a:buNone/>
            </a:pPr>
            <a:endParaRPr lang="ru-RU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7461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147897" cy="22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945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567</TotalTime>
  <Words>417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TS030005343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Фотоколлаж</vt:lpstr>
      <vt:lpstr>Слайд 13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SamLab.ws</dc:creator>
  <cp:lastModifiedBy>Tatyana</cp:lastModifiedBy>
  <cp:revision>64</cp:revision>
  <dcterms:created xsi:type="dcterms:W3CDTF">2011-06-26T09:20:27Z</dcterms:created>
  <dcterms:modified xsi:type="dcterms:W3CDTF">2015-10-09T12:09:21Z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