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&#1052;&#1072;&#1088;&#1080;&#1103;\Downloads\&#1047;&#1074;&#1091;&#1082;&#1080;%20&#1087;&#1088;&#1080;&#1088;&#1086;&#1076;&#1099;%20-%20&#1056;&#1072;&#1089;&#1082;&#1072;&#1090;&#1099;%20&#1075;&#1088;&#1086;&#1084;&#1072;%20&#1080;%20&#1090;&#1080;&#1093;&#1080;&#1081;%20&#1096;&#1091;&#1084;%20&#1076;&#1086;&#1078;&#1076;&#1103;%20(mp3ostrov.com).mp3" TargetMode="External"/><Relationship Id="rId1" Type="http://schemas.openxmlformats.org/officeDocument/2006/relationships/audio" Target="file:///C:\Users\&#1052;&#1072;&#1088;&#1080;&#1103;\Downloads\&#1047;&#1074;&#1091;&#1082;&#1080;%20&#1087;&#1088;&#1080;&#1088;&#1086;&#1076;&#1099;%20&#8211;%20&#1055;&#1077;&#1085;&#1080;&#1077;%20&#1087;&#1090;&#1080;&#1094;%20&#1085;&#1072;%20&#1088;&#1072;&#1089;&#1089;&#1074;&#1077;&#1090;&#1077;%20(www.petamusic.ru)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2;&#1072;&#1088;&#1080;&#1103;\Downloads\last-gorod.mp3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2;&#1072;&#1088;&#1080;&#1103;\Downloads\skvorec_obyknovennyi.mp3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2;&#1072;&#1088;&#1080;&#1103;\Downloads\javoronok_les.mp3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ульсИНФО &quot;Древесный капитал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2" y="0"/>
            <a:ext cx="9429752" cy="70723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ультура и Искусство Культура, Искусство, Проза, Поэзия, Арт, Музыкальная культура и музыкальное искусство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57222" y="0"/>
            <a:ext cx="10286998" cy="6858000"/>
          </a:xfrm>
          <a:prstGeom prst="rect">
            <a:avLst/>
          </a:prstGeom>
          <a:noFill/>
        </p:spPr>
      </p:pic>
      <p:pic>
        <p:nvPicPr>
          <p:cNvPr id="3" name="Звуки природы – Пение птиц на рассвете (www.petamusic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0" y="500042"/>
            <a:ext cx="1223970" cy="1223970"/>
          </a:xfrm>
          <a:prstGeom prst="rect">
            <a:avLst/>
          </a:prstGeom>
        </p:spPr>
      </p:pic>
      <p:pic>
        <p:nvPicPr>
          <p:cNvPr id="4" name="Звуки природы - Раскаты грома и тихий шум дождя (mp3ostrov.com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/>
          <a:stretch>
            <a:fillRect/>
          </a:stretch>
        </p:blipFill>
        <p:spPr>
          <a:xfrm>
            <a:off x="0" y="2357430"/>
            <a:ext cx="1152532" cy="1152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220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Грачевник - MyP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31596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f1.live4fun.ru/pictures/img_11566736_891_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"/>
            <a:ext cx="9144000" cy="7615239"/>
          </a:xfrm>
          <a:prstGeom prst="rect">
            <a:avLst/>
          </a:prstGeom>
          <a:noFill/>
        </p:spPr>
      </p:pic>
      <p:pic>
        <p:nvPicPr>
          <p:cNvPr id="3" name="last-goro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15272" y="6000768"/>
            <a:ext cx="1152532" cy="11525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497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Птица скворец: описание с фото и видео, а также, слушать удивительное пение скворцов. . Природ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7583" y="0"/>
            <a:ext cx="9201583" cy="6858000"/>
          </a:xfrm>
          <a:prstGeom prst="rect">
            <a:avLst/>
          </a:prstGeom>
          <a:noFill/>
        </p:spPr>
      </p:pic>
      <p:pic>
        <p:nvPicPr>
          <p:cNvPr id="3" name="skvorec_obyknovenny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24754" y="5338754"/>
            <a:ext cx="1519246" cy="1519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19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Весна несет хорошие новости -- птицы возвращаются :: Freecity.l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9315969" cy="6858000"/>
          </a:xfrm>
          <a:prstGeom prst="rect">
            <a:avLst/>
          </a:prstGeom>
          <a:noFill/>
        </p:spPr>
      </p:pic>
      <p:pic>
        <p:nvPicPr>
          <p:cNvPr id="3" name="javoronok_le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777154" y="5491154"/>
            <a:ext cx="1366846" cy="1366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25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0</Words>
  <PresentationFormat>Экран (4:3)</PresentationFormat>
  <Paragraphs>0</Paragraphs>
  <Slides>6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7</cp:revision>
  <dcterms:created xsi:type="dcterms:W3CDTF">2015-04-26T17:37:23Z</dcterms:created>
  <dcterms:modified xsi:type="dcterms:W3CDTF">2015-04-26T18:46:11Z</dcterms:modified>
</cp:coreProperties>
</file>