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56" r:id="rId4"/>
    <p:sldId id="258" r:id="rId5"/>
    <p:sldId id="259" r:id="rId6"/>
    <p:sldId id="260" r:id="rId7"/>
    <p:sldId id="25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0E1E-D10A-4818-B80F-EBB6B3C824DA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DBAF-2FCC-497A-B0DC-BC42322C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50" y="2071678"/>
            <a:ext cx="82296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В мире </a:t>
            </a:r>
            <a:r>
              <a:rPr lang="ru-RU" sz="4900" b="1" smtClean="0">
                <a:solidFill>
                  <a:srgbClr val="C00000"/>
                </a:solidFill>
                <a:latin typeface="+mj-lt"/>
                <a:ea typeface="+mj-ea"/>
                <a:cs typeface="Times New Roman" pitchFamily="18" charset="0"/>
              </a:rPr>
              <a:t>опасных предметов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Будь осторожен с открытым огнём - Фото 1443/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Mobilluck - Холодильники LG высотой от 171 до 185 см LG, фильтр по названию Страница 1 из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564360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Ремонт газовых плит Дарина. Ремонт газовых плит Darina в Мо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Миксер TEFAL 814182 Миксеры, купить в Киеве доставка Бтплю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557216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Микроволновая печь Moulinex MW5330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тографии - электрочайник Moulinex BY 5001 (Stolica.ru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Тостер PHILIPS HD-2626 Тостеры, купить в Киеве доставка Бтпл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542928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Электромясорубка Bork M 401 - купить в Екатеринбурге, цена,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485778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Show Producer 5 - является крупным релизом именитой программки для - 7 Января 2014 - Blog - Pro-n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Не подходи к газовой плите - Фото 1443/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607223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2015-01-25T09:58:39Z</dcterms:created>
  <dcterms:modified xsi:type="dcterms:W3CDTF">2015-10-18T08:23:54Z</dcterms:modified>
</cp:coreProperties>
</file>