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CA29-3242-4EF9-B0A5-49AA2674829F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BC43-F98B-49B2-8903-6DDC630F4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lgasergeeff.ru/wp-content/uploads/2012/07/1-111-26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Картинки по запросу картинки по потешкам про к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картинки по потешкам про к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2-tub-ru.yandex.net/i?id=da68475d5c160655416ba07940d5540e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odnaya-tropinka.ru/wp-content/uploads/2012/09/igri-pote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9764/234598876.13/0_11bb78_6952d34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9805/234598876.13/0_11bb7b_88d0d5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omanwiki.ru/s/images/thumb/3/33/Potesha1.jpg/450px-Potesh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recommend.ru/sites/default/files/imagecache/copyright1/user-images/237424/QpExZdX7BapRzrsHo5JeA.jpg"/>
          <p:cNvPicPr>
            <a:picLocks noChangeAspect="1" noChangeArrowheads="1"/>
          </p:cNvPicPr>
          <p:nvPr/>
        </p:nvPicPr>
        <p:blipFill>
          <a:blip r:embed="rId2"/>
          <a:srcRect l="3362" t="3078" r="3361" b="4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ac0b1bd48b8688dc14ad7c66d3917f7&amp;n=33&amp;h=190&amp;w=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im3-tub-ru.yandex.net/i?id=864084121c0707edd9766c77ca909f77&amp;n=33&amp;h=190&amp;w=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zbookvarik.ru/media/images/books/muzykalnye/muzykalnyjsapozhok/selakoshkanapleten/Sela_koshka_sp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2015-10-17T17:49:44Z</dcterms:created>
  <dcterms:modified xsi:type="dcterms:W3CDTF">2015-10-18T08:48:14Z</dcterms:modified>
</cp:coreProperties>
</file>