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0" r:id="rId8"/>
    <p:sldId id="265" r:id="rId9"/>
    <p:sldId id="266" r:id="rId10"/>
    <p:sldId id="268" r:id="rId11"/>
    <p:sldId id="269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oldmaral.ucoz.ru/shablonPPT/ehkologija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500175"/>
            <a:ext cx="7772400" cy="1571636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Природа Уральского края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43438" y="3886200"/>
            <a:ext cx="3128962" cy="1752600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Составитель:</a:t>
            </a:r>
          </a:p>
          <a:p>
            <a:r>
              <a:rPr lang="ru-RU" sz="2800" b="1" i="1" dirty="0" err="1" smtClean="0">
                <a:solidFill>
                  <a:schemeClr val="accent5">
                    <a:lumMod val="50000"/>
                  </a:schemeClr>
                </a:solidFill>
              </a:rPr>
              <a:t>Шашкова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 Марина Витальевна</a:t>
            </a:r>
          </a:p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МБДОУ №20 «Подснежник»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764982/data/images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http://fs1.ppt4web.ru/images/95284/144490/310/img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4214810" cy="2928958"/>
          </a:xfrm>
          <a:prstGeom prst="rect">
            <a:avLst/>
          </a:prstGeom>
          <a:noFill/>
        </p:spPr>
      </p:pic>
      <p:pic>
        <p:nvPicPr>
          <p:cNvPr id="4" name="Picture 10" descr="http://fs1.ppt4web.ru/images/95284/144490/310/img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85926"/>
            <a:ext cx="4286280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yuzinet.ru/images/k/kvn-chelovek-drug-priro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layer.myshared.ru/764982/data/images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i.47news.ru/photos/2014/11/1280x1024_bUJRXnh7KwbZ5hK3N3Y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04"/>
            <a:ext cx="7620000" cy="560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layer.myshared.ru/764982/data/images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НАШ УРАЛ</a:t>
            </a: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285860"/>
            <a:ext cx="835824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en-US" dirty="0" smtClean="0"/>
              <a:t>    </a:t>
            </a:r>
            <a:r>
              <a:rPr lang="ru-RU" dirty="0" smtClean="0"/>
              <a:t>Наш Урал могуч собою,</a:t>
            </a:r>
            <a:br>
              <a:rPr lang="ru-RU" dirty="0" smtClean="0"/>
            </a:br>
            <a:r>
              <a:rPr lang="ru-RU" dirty="0" smtClean="0"/>
              <a:t>И красив он и велик…</a:t>
            </a:r>
            <a:br>
              <a:rPr lang="ru-RU" dirty="0" smtClean="0"/>
            </a:br>
            <a:r>
              <a:rPr lang="ru-RU" dirty="0" smtClean="0"/>
              <a:t>Любим мы его душою!</a:t>
            </a:r>
            <a:br>
              <a:rPr lang="ru-RU" dirty="0" smtClean="0"/>
            </a:br>
            <a:r>
              <a:rPr lang="ru-RU" dirty="0" smtClean="0"/>
              <a:t>Да и как же не любить?</a:t>
            </a:r>
            <a:br>
              <a:rPr lang="ru-RU" dirty="0" smtClean="0"/>
            </a:br>
            <a:r>
              <a:rPr lang="ru-RU" dirty="0" smtClean="0"/>
              <a:t>В небеса уходят горы,</a:t>
            </a:r>
            <a:br>
              <a:rPr lang="ru-RU" dirty="0" smtClean="0"/>
            </a:br>
            <a:r>
              <a:rPr lang="ru-RU" dirty="0" smtClean="0"/>
              <a:t>Реки бурные текут,</a:t>
            </a:r>
            <a:br>
              <a:rPr lang="ru-RU" dirty="0" smtClean="0"/>
            </a:br>
            <a:r>
              <a:rPr lang="ru-RU" dirty="0" smtClean="0"/>
              <a:t>А леса стоят стеною</a:t>
            </a:r>
            <a:br>
              <a:rPr lang="ru-RU" dirty="0" smtClean="0"/>
            </a:br>
            <a:r>
              <a:rPr lang="ru-RU" dirty="0" smtClean="0"/>
              <a:t>Посмотри и там, и тут.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764982/data/images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ttp://s52.radikal.ru/i135/1111/fe/6660115349f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8572500" cy="574357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Природа летом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764982/data/images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://new.stihi.ru/pics/2013/03/11/53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85860"/>
            <a:ext cx="7162800" cy="47625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Природа Осенью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764982/data/images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://tutsy.ucoz.ru/_ph/5/8505410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71546"/>
            <a:ext cx="8286776" cy="521497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Урал Зимой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764982/data/images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images.aif.ru/001/452/ce46c0ae77d69d77e6bad063396b578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8501122" cy="492922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Урал Весной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764982/data/images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zavorota.ru/wp-content/uploads/2013/12/vidy-listvennyh-derevj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871543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764982/data/images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fs1.ppt4web.ru/images/95284/144490/310/im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357562"/>
            <a:ext cx="4064676" cy="3071834"/>
          </a:xfrm>
          <a:prstGeom prst="rect">
            <a:avLst/>
          </a:prstGeom>
          <a:noFill/>
        </p:spPr>
      </p:pic>
      <p:pic>
        <p:nvPicPr>
          <p:cNvPr id="4" name="Picture 6" descr="http://fs1.ppt4web.ru/images/95284/144490/310/img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857232"/>
            <a:ext cx="2952750" cy="2209801"/>
          </a:xfrm>
          <a:prstGeom prst="rect">
            <a:avLst/>
          </a:prstGeom>
          <a:noFill/>
        </p:spPr>
      </p:pic>
      <p:pic>
        <p:nvPicPr>
          <p:cNvPr id="5" name="Picture 4" descr="http://fs1.ppt4web.ru/images/95284/144490/310/img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286124"/>
            <a:ext cx="3738568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764982/data/images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Хвойные деревья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1506" name="Picture 2" descr="http://fs1.ppt4web.ru/images/95284/144490/310/img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071810"/>
            <a:ext cx="3500462" cy="2709867"/>
          </a:xfrm>
          <a:prstGeom prst="rect">
            <a:avLst/>
          </a:prstGeom>
          <a:noFill/>
        </p:spPr>
      </p:pic>
      <p:pic>
        <p:nvPicPr>
          <p:cNvPr id="21508" name="Picture 4" descr="http://fs1.ppt4web.ru/images/95284/144490/310/img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428736"/>
            <a:ext cx="3738568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32</Words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Природа Уральского края</vt:lpstr>
      <vt:lpstr>НАШ УРАЛ</vt:lpstr>
      <vt:lpstr>Природа летом</vt:lpstr>
      <vt:lpstr>Природа Осенью</vt:lpstr>
      <vt:lpstr>Урал Зимой</vt:lpstr>
      <vt:lpstr>Урал Весной</vt:lpstr>
      <vt:lpstr>Слайд 7</vt:lpstr>
      <vt:lpstr>Слайд 8</vt:lpstr>
      <vt:lpstr>Хвойные деревья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Уральского края</dc:title>
  <dc:creator>Алёна</dc:creator>
  <cp:lastModifiedBy>Алёна</cp:lastModifiedBy>
  <cp:revision>6</cp:revision>
  <dcterms:created xsi:type="dcterms:W3CDTF">2015-09-05T06:10:31Z</dcterms:created>
  <dcterms:modified xsi:type="dcterms:W3CDTF">2015-09-05T07:21:12Z</dcterms:modified>
</cp:coreProperties>
</file>