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90" autoAdjust="0"/>
  </p:normalViewPr>
  <p:slideViewPr>
    <p:cSldViewPr>
      <p:cViewPr>
        <p:scale>
          <a:sx n="50" d="100"/>
          <a:sy n="50" d="100"/>
        </p:scale>
        <p:origin x="-41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6695-98A1-4C12-BC72-6E67A5AD683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6CBC-3572-4D7D-87D1-596893E04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slide" Target="slide1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slide" Target="slide10.xml"/><Relationship Id="rId5" Type="http://schemas.openxmlformats.org/officeDocument/2006/relationships/image" Target="../media/image10.jpeg"/><Relationship Id="rId10" Type="http://schemas.openxmlformats.org/officeDocument/2006/relationships/slide" Target="slide8.xml"/><Relationship Id="rId4" Type="http://schemas.openxmlformats.org/officeDocument/2006/relationships/image" Target="../media/image9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slide" Target="slide2.xml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20888"/>
            <a:ext cx="7785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сохранить здоровье?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аниме\14621115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1399387" cy="1222623"/>
          </a:xfrm>
          <a:prstGeom prst="rect">
            <a:avLst/>
          </a:prstGeom>
          <a:noFill/>
        </p:spPr>
      </p:pic>
      <p:pic>
        <p:nvPicPr>
          <p:cNvPr id="1027" name="Picture 3" descr="C:\Users\Марина\Desktop\аниме\19265367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080120" cy="1175827"/>
          </a:xfrm>
          <a:prstGeom prst="rect">
            <a:avLst/>
          </a:prstGeom>
          <a:noFill/>
        </p:spPr>
      </p:pic>
      <p:pic>
        <p:nvPicPr>
          <p:cNvPr id="1028" name="Picture 4" descr="C:\Users\Марина\Desktop\аниме\297947387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1080120" cy="1383524"/>
          </a:xfrm>
          <a:prstGeom prst="rect">
            <a:avLst/>
          </a:prstGeom>
          <a:noFill/>
        </p:spPr>
      </p:pic>
      <p:pic>
        <p:nvPicPr>
          <p:cNvPr id="1029" name="Picture 5" descr="C:\Users\Марина\Desktop\аниме\316950901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1425205" cy="1242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56612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проекта: </a:t>
            </a:r>
            <a:r>
              <a:rPr lang="ru-RU" dirty="0" err="1" smtClean="0"/>
              <a:t>Саженова</a:t>
            </a:r>
            <a:r>
              <a:rPr lang="ru-RU" dirty="0" smtClean="0"/>
              <a:t> М.С., воспитатель МАДОУ №181 Советского района г Казани</a:t>
            </a:r>
            <a:endParaRPr lang="ru-RU" dirty="0"/>
          </a:p>
        </p:txBody>
      </p:sp>
      <p:pic>
        <p:nvPicPr>
          <p:cNvPr id="1030" name="Picture 6" descr="C:\Users\Марина\Desktop\аниме\анимпдд\9033924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3220" y="692696"/>
            <a:ext cx="964907" cy="1368152"/>
          </a:xfrm>
          <a:prstGeom prst="rect">
            <a:avLst/>
          </a:prstGeom>
          <a:noFill/>
        </p:spPr>
      </p:pic>
      <p:pic>
        <p:nvPicPr>
          <p:cNvPr id="1031" name="Picture 7" descr="C:\Users\Марина\Desktop\аниме\анимпдд\599737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149080"/>
            <a:ext cx="790575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8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392" y="0"/>
            <a:ext cx="2529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Гигиена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713989" cy="27854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672408" cy="22952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96752"/>
            <a:ext cx="1512168" cy="27003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437112"/>
            <a:ext cx="1668185" cy="1800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2204864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Соблюдение гигиенических мер способствует повышению сопротивляемости организма к неблагоприятным факторам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372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знаешь ли ты: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123\Desktop\аниме 3\подума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805289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Зачем нужно соблюдать правила личной гигиены?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556792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грязи, пыле много микробов, бактерий, вызывающих болезни.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Почему мыть лицо, руки надо чаще, чем тело?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492896"/>
            <a:ext cx="27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 прикрыты одеждой.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Зачем необходимо стричь ногти?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2849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 ногтями скапливается грязь.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0131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часто надо мыть руки?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085184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Перед едой; после посещения туалета; после прогулки; после общения с животными; поле занятий – лепка, рисование, аппликация; по мере загрязнения.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050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часто  нужно стричь ногти на руках и на ногах?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0050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руках – 1 раз в неделю, на ногах – 1 раз в две недели.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Picture 2" descr="C:\Users\Марина\Desktop\аниме\16316356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517232"/>
            <a:ext cx="1297072" cy="922015"/>
          </a:xfrm>
          <a:prstGeom prst="rect">
            <a:avLst/>
          </a:prstGeom>
          <a:noFill/>
        </p:spPr>
      </p:pic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3635896" y="6021288"/>
            <a:ext cx="720080" cy="360040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98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Хорошее настроение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Марина\Desktop\аниме\53949916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0446"/>
            <a:ext cx="1800200" cy="1354929"/>
          </a:xfrm>
          <a:prstGeom prst="rect">
            <a:avLst/>
          </a:prstGeom>
          <a:noFill/>
        </p:spPr>
      </p:pic>
      <p:pic>
        <p:nvPicPr>
          <p:cNvPr id="4" name="Picture 4" descr="C:\Users\Марина\Desktop\аниме\87409998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96988"/>
            <a:ext cx="1728192" cy="1728192"/>
          </a:xfrm>
          <a:prstGeom prst="rect">
            <a:avLst/>
          </a:prstGeom>
          <a:noFill/>
        </p:spPr>
      </p:pic>
      <p:pic>
        <p:nvPicPr>
          <p:cNvPr id="5" name="Picture 5" descr="C:\Users\Марина\Desktop\аниме\888943957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1872208" cy="2114494"/>
          </a:xfrm>
          <a:prstGeom prst="rect">
            <a:avLst/>
          </a:prstGeom>
          <a:noFill/>
        </p:spPr>
      </p:pic>
      <p:pic>
        <p:nvPicPr>
          <p:cNvPr id="6" name="Picture 6" descr="C:\Users\Марина\Desktop\аниме\934367234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1354169" cy="14554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206084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Чтоб здоровье раздобыть,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Не надо далеко ходить.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Нужно нам самим стараться,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И всё будет получаться.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4139952" y="5157192"/>
            <a:ext cx="720080" cy="504056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840" y="39330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DFE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 гимнастики, друзья,</a:t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Нашим глазкам жить нельзя!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3569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Без гимнастики, друзья, </a:t>
            </a:r>
          </a:p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И нашим глазкам жить нельзя!</a:t>
            </a:r>
          </a:p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(гимнастика для глаз)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34888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3" descr="C:\Users\Марина\Desktop\аниме\66213311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4"/>
            <a:ext cx="2723839" cy="109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4705" y="0"/>
            <a:ext cx="10413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здорового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образа жизни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237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Режим труда и отдыха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645024"/>
            <a:ext cx="224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Правильное питание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акаливание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012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Занятия спортом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7170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Гигиена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Хорошее настроение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Марина\Desktop\аниме\53949916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272" y="5085184"/>
            <a:ext cx="1435080" cy="108012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284984"/>
            <a:ext cx="792088" cy="141444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http://zdd.1september.ru/2005/07/11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556792"/>
            <a:ext cx="1415547" cy="122413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http://t1.gstatic.com/images?q=tbn:ANd9GcRAluZdO9TV_Y_gn3oLy0-tB4_yDGchplMwQTWy_bgypnlcCk_PaIRn2Z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13176"/>
            <a:ext cx="1224136" cy="14184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http://t0.gstatic.com/images?q=tbn:ANd9GcTP3CjYsToRGckYRmpyNpGhJPDnIRcbOmaRuR3FIZsxo7dNcrAhYa0tcJ6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01008"/>
            <a:ext cx="1296144" cy="11521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http://t0.gstatic.com/images?q=tbn:ANd9GcRQvZc7z3VaTDWQ0QTPJBRneFr0Kifh5AhDLg7s6nl4BBGcjSjWwbstT1oq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772816"/>
            <a:ext cx="936105" cy="12241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0" y="2132856"/>
            <a:ext cx="539552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rId8" action="ppaction://hlinksldjump" highlightClick="1"/>
          </p:cNvPr>
          <p:cNvSpPr/>
          <p:nvPr/>
        </p:nvSpPr>
        <p:spPr>
          <a:xfrm>
            <a:off x="0" y="3717032"/>
            <a:ext cx="539552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9" action="ppaction://hlinksldjump" highlightClick="1"/>
          </p:cNvPr>
          <p:cNvSpPr/>
          <p:nvPr/>
        </p:nvSpPr>
        <p:spPr>
          <a:xfrm>
            <a:off x="0" y="5373216"/>
            <a:ext cx="504056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10" action="ppaction://hlinksldjump" highlightClick="1"/>
          </p:cNvPr>
          <p:cNvSpPr/>
          <p:nvPr/>
        </p:nvSpPr>
        <p:spPr>
          <a:xfrm>
            <a:off x="8604448" y="2132856"/>
            <a:ext cx="539552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11" action="ppaction://hlinksldjump" highlightClick="1"/>
          </p:cNvPr>
          <p:cNvSpPr/>
          <p:nvPr/>
        </p:nvSpPr>
        <p:spPr>
          <a:xfrm>
            <a:off x="8604448" y="3645024"/>
            <a:ext cx="539552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12" action="ppaction://hlinksldjump" highlightClick="1"/>
          </p:cNvPr>
          <p:cNvSpPr/>
          <p:nvPr/>
        </p:nvSpPr>
        <p:spPr>
          <a:xfrm>
            <a:off x="8604448" y="5661248"/>
            <a:ext cx="539552" cy="360040"/>
          </a:xfrm>
          <a:prstGeom prst="actionButtonForwardNex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QvZc7z3VaTDWQ0QTPJBRneFr0Kifh5AhDLg7s6nl4BBGcjSjWwbstT1o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5"/>
            <a:ext cx="2016224" cy="28803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2" descr="C:\Users\Марина\Desktop\аниме\57072114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85184"/>
            <a:ext cx="1627917" cy="14759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1556792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аспорядок дня  должен предусматривать время для труда, отдыха, сна, и еды. Человек, который не соблюдает режим дня,  чаще подвержен стрессу и заболеваниям.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6178" y="0"/>
            <a:ext cx="6971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Режим труда и отдыха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70" name="Picture 6" descr="http://im7-tub-ru.yandex.net/i?id=439776751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88840"/>
            <a:ext cx="3207702" cy="2004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аниме 3\подума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64096" cy="8499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входит в режим дня?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Утренняя зарядка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Послеобеденный сон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Ежедневные прогулки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3569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Прием пищи в определенное время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Катание на пони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8448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Подъем в одно и тоже время по утрам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18448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Занятия ежедневные: лепка, рисование, конструирование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36450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Подвижные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28529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Разбрасывание игрушек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44371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Молодцы!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ина\Desktop\аниме\16316356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406" y="5445224"/>
            <a:ext cx="1094473" cy="777999"/>
          </a:xfrm>
          <a:prstGeom prst="rect">
            <a:avLst/>
          </a:prstGeom>
          <a:noFill/>
        </p:spPr>
      </p:pic>
      <p:pic>
        <p:nvPicPr>
          <p:cNvPr id="10249" name="Picture 9" descr="C:\Users\Марина\Downloads\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2232248" cy="2183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2" name="Управляющая кнопка: назад 21">
            <a:hlinkClick r:id="rId5" action="ppaction://hlinksldjump" highlightClick="1"/>
          </p:cNvPr>
          <p:cNvSpPr/>
          <p:nvPr/>
        </p:nvSpPr>
        <p:spPr>
          <a:xfrm>
            <a:off x="7956376" y="980728"/>
            <a:ext cx="610368" cy="360040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5" grpId="0"/>
      <p:bldP spid="16" grpId="0"/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76672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Правильное питание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www.zdorovajaplaneta.ru/cms/zdorovoe-pita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536504" cy="24482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t0.gstatic.com/images?q=tbn:ANd9GcTP3CjYsToRGckYRmpyNpGhJPDnIRcbOmaRuR3FIZsxo7dNcrAhYa0tcJ6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0882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94116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олезны для здоровья только натуральные продукты, созданные природой.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аниме 3\подума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5289" cy="792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26792" y="0"/>
            <a:ext cx="6690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Вредно или полезно?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6" name="Picture 4" descr="желтки, завтрак, жареное, яич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7"/>
            <a:ext cx="2075076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8" name="Picture 6" descr="помидоры, картофель фри, гамбурге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73726"/>
            <a:ext cx="2088232" cy="1304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00" name="Picture 8" descr="тирамису, десерт, крем, пирожное, мя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016223" cy="125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02" name="Picture 10" descr="шашлык, зелень, помидоры, тарел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861048"/>
            <a:ext cx="1980728" cy="12372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04" name="Picture 12" descr="сок, фрукты, апельсиновый, апельсин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301208"/>
            <a:ext cx="2075074" cy="1296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10" name="Picture 18" descr="орехи, фисташки, nuts, грецкие, лесны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348880"/>
            <a:ext cx="1959794" cy="13681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12" name="Picture 20" descr="баклажан, огурцы, салат, лук, папри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980728"/>
            <a:ext cx="2088232" cy="1304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16" name="Picture 24" descr="арбуз, фрукты, watermelon, ягоды, fruits, berri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908720"/>
            <a:ext cx="1963101" cy="12262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20" name="Picture 28" descr="молоко, стог, сыр, стакан, кувши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2420889"/>
            <a:ext cx="2075077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24" name="Picture 32" descr="вкуснятина, pizza, wallpapers, пицца, ед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980728"/>
            <a:ext cx="2016224" cy="125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26" name="Picture 34" descr="звезда, Еда, печенье, сладкое, десер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301208"/>
            <a:ext cx="2016224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228" name="Picture 36" descr="сметана, мясо, Тарелка, зелень, тесто, пельмени, ед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2420888"/>
            <a:ext cx="2016224" cy="12144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3" name="Управляющая кнопка: назад 22">
            <a:hlinkClick r:id="rId15" action="ppaction://hlinksldjump" highlightClick="1"/>
          </p:cNvPr>
          <p:cNvSpPr/>
          <p:nvPr/>
        </p:nvSpPr>
        <p:spPr>
          <a:xfrm>
            <a:off x="7956376" y="260648"/>
            <a:ext cx="645864" cy="432048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71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Спорт и подвижные игры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Содержимое 3" descr="http://t2.gstatic.com/images?q=tbn:ANd9GcSB-u5W3yoMFITmc2YNBLfS1SLZMP7vy3KChF0AiVrCSeIInc6vjNIgdN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016224" cy="21602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://t2.gstatic.com/images?q=tbn:ANd9GcT_iRu7WHuVbrIlDZxkLX_xvTU6k6vpZRaHyo42ut1rDxLv-KZJeqi1G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520280" cy="216024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t1.gstatic.com/images?q=tbn:ANd9GcTPbtela9u3AigEIarJSAUem5y0dXQjGhI8qNodb3Ymwbb3LhNomY8PZJ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520280" cy="20882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://t0.gstatic.com/images?q=tbn:ANd9GcQUjFVOg4h9lfVvPqznnr5Xe3k37SMyaJ5-hcGvFxosH5bM1CFhM6mSN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016224" cy="194421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2967335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Даже небольшая каждодневная 20-минутная гимнастика приносит огромную пользу.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2292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Пора и нам размяться!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3995936" y="6021288"/>
            <a:ext cx="720080" cy="432048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079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Закаливание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t3.gstatic.com/images?q=tbn:ANd9GcTFZ80IMcFp1Go3iwyVn4g9T0SRFhkM_0NdSqbob2jYe2jhnGXR7icAN5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7"/>
            <a:ext cx="2520280" cy="20162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://bydzdorov.ru/images/zaka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1584176" cy="194421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t2.gstatic.com/images?q=tbn:ANd9GcQ6YGFtZtZvgZ7qhYIJ-wIGVijTosm1opfJ3S996tyn6RyIg7hP8wgH93w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2592288" cy="18995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://bydzdorov.ru/images/zak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21088"/>
            <a:ext cx="2016224" cy="1800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2420889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 основным средствам закаливания относятся вода, воздух, солнечные лучи.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722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Продолжи пословицу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123\Desktop\аниме 3\подума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0688"/>
            <a:ext cx="805289" cy="792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7728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Солнце, воздух и вода – наши лучшие 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7728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друзья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5649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Если хочешь быть здоров - 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закаляйся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здоровом теле – здоровый 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дух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077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Чистота – залог 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здоровья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085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Чистая вода – для хвори 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Марина\Desktop\аниме\16316356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373216"/>
            <a:ext cx="1297072" cy="922015"/>
          </a:xfrm>
          <a:prstGeom prst="rect">
            <a:avLst/>
          </a:prstGeom>
          <a:noFill/>
        </p:spPr>
      </p:pic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8028384" y="6093296"/>
            <a:ext cx="754384" cy="432048"/>
          </a:xfrm>
          <a:prstGeom prst="actionButtonBackPrevio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364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Home</cp:lastModifiedBy>
  <cp:revision>49</cp:revision>
  <dcterms:created xsi:type="dcterms:W3CDTF">2012-12-09T06:59:56Z</dcterms:created>
  <dcterms:modified xsi:type="dcterms:W3CDTF">2014-04-15T06:43:35Z</dcterms:modified>
</cp:coreProperties>
</file>