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Override6.xml" ContentType="application/vnd.openxmlformats-officedocument.themeOverrid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</p:sldMasterIdLst>
  <p:sldIdLst>
    <p:sldId id="256" r:id="rId9"/>
    <p:sldId id="270" r:id="rId10"/>
    <p:sldId id="271" r:id="rId11"/>
    <p:sldId id="293" r:id="rId12"/>
    <p:sldId id="272" r:id="rId13"/>
    <p:sldId id="266" r:id="rId14"/>
    <p:sldId id="273" r:id="rId15"/>
    <p:sldId id="274" r:id="rId16"/>
    <p:sldId id="278" r:id="rId17"/>
    <p:sldId id="280" r:id="rId18"/>
    <p:sldId id="281" r:id="rId19"/>
    <p:sldId id="282" r:id="rId20"/>
    <p:sldId id="286" r:id="rId21"/>
    <p:sldId id="287" r:id="rId22"/>
    <p:sldId id="288" r:id="rId23"/>
    <p:sldId id="289" r:id="rId24"/>
    <p:sldId id="269" r:id="rId25"/>
    <p:sldId id="290" r:id="rId26"/>
    <p:sldId id="260" r:id="rId27"/>
    <p:sldId id="291" r:id="rId28"/>
    <p:sldId id="292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CC0099"/>
    <a:srgbClr val="993300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34F95-99C6-4B1B-8F22-9937AFEE51C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7621"/>
      </p:ext>
    </p:extLst>
  </p:cSld>
  <p:clrMapOvr>
    <a:masterClrMapping/>
  </p:clrMapOvr>
  <p:transition spd="med">
    <p:pull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C2E4A-8482-4BF4-A8B4-EC6F454F133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41260"/>
      </p:ext>
    </p:extLst>
  </p:cSld>
  <p:clrMapOvr>
    <a:masterClrMapping/>
  </p:clrMapOvr>
  <p:transition spd="med">
    <p:pull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8CE02-0938-47B5-AEBF-3371A522C1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20026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98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47F981-9834-42D7-8431-4BB3A8C551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0332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6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E45F93-F697-41F6-9368-57B8C640191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2777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7F4DF-2582-4F36-9341-11FA7166AD6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7284"/>
      </p:ext>
    </p:extLst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A749-0156-4DB0-AD21-C99A1E4411D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74569"/>
      </p:ext>
    </p:extLst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A5663-0506-4378-A890-9B9AC6257E5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5719"/>
      </p:ext>
    </p:extLst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7233-EC4A-4795-AB71-E97218F4A68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96305"/>
      </p:ext>
    </p:extLst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71E59-2E70-4D29-A904-973A5961EA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35548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88A6-6FDD-4777-9114-7F97AD1B94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66370"/>
      </p:ext>
    </p:extLst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1E79E-0FE3-4BBA-863E-CB4034B830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07918"/>
      </p:ext>
    </p:extLst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34F95-99C6-4B1B-8F22-9937AFEE51C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55911"/>
      </p:ext>
    </p:extLst>
  </p:cSld>
  <p:clrMapOvr>
    <a:masterClrMapping/>
  </p:clrMapOvr>
  <p:transition spd="med"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C2E4A-8482-4BF4-A8B4-EC6F454F133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69517"/>
      </p:ext>
    </p:extLst>
  </p:cSld>
  <p:clrMapOvr>
    <a:masterClrMapping/>
  </p:clrMapOvr>
  <p:transition spd="med"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8CE02-0938-47B5-AEBF-3371A522C1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11592"/>
      </p:ext>
    </p:extLst>
  </p:cSld>
  <p:clrMapOvr>
    <a:masterClrMapping/>
  </p:clrMapOvr>
  <p:transition spd="med"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98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47F981-9834-42D7-8431-4BB3A8C551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3546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12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E45F93-F697-41F6-9368-57B8C640191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8556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7F4DF-2582-4F36-9341-11FA7166AD6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07226"/>
      </p:ext>
    </p:extLst>
  </p:cSld>
  <p:clrMapOvr>
    <a:masterClrMapping/>
  </p:clrMapOvr>
  <p:transition spd="med"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A749-0156-4DB0-AD21-C99A1E4411D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68632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A5663-0506-4378-A890-9B9AC6257E5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68326"/>
      </p:ext>
    </p:extLst>
  </p:cSld>
  <p:clrMapOvr>
    <a:masterClrMapping/>
  </p:clrMapOvr>
  <p:transition spd="med"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7233-EC4A-4795-AB71-E97218F4A68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56610"/>
      </p:ext>
    </p:extLst>
  </p:cSld>
  <p:clrMapOvr>
    <a:masterClrMapping/>
  </p:clrMapOvr>
  <p:transition spd="med"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71E59-2E70-4D29-A904-973A5961EA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58736"/>
      </p:ext>
    </p:extLst>
  </p:cSld>
  <p:clrMapOvr>
    <a:masterClrMapping/>
  </p:clrMapOvr>
  <p:transition spd="med"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88A6-6FDD-4777-9114-7F97AD1B94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49462"/>
      </p:ext>
    </p:extLst>
  </p:cSld>
  <p:clrMapOvr>
    <a:masterClrMapping/>
  </p:clrMapOvr>
  <p:transition spd="med"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1E79E-0FE3-4BBA-863E-CB4034B830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29346"/>
      </p:ext>
    </p:extLst>
  </p:cSld>
  <p:clrMapOvr>
    <a:masterClrMapping/>
  </p:clrMapOvr>
  <p:transition spd="med">
    <p:pull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34F95-99C6-4B1B-8F22-9937AFEE51C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11389"/>
      </p:ext>
    </p:extLst>
  </p:cSld>
  <p:clrMapOvr>
    <a:masterClrMapping/>
  </p:clrMapOvr>
  <p:transition spd="med"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C2E4A-8482-4BF4-A8B4-EC6F454F133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48460"/>
      </p:ext>
    </p:extLst>
  </p:cSld>
  <p:clrMapOvr>
    <a:masterClrMapping/>
  </p:clrMapOvr>
  <p:transition spd="med"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8CE02-0938-47B5-AEBF-3371A522C1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55741"/>
      </p:ext>
    </p:extLst>
  </p:cSld>
  <p:clrMapOvr>
    <a:masterClrMapping/>
  </p:clrMapOvr>
  <p:transition spd="med"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98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47F981-9834-42D7-8431-4BB3A8C551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2761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7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E45F93-F697-41F6-9368-57B8C640191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7108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7F4DF-2582-4F36-9341-11FA7166AD6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21339"/>
      </p:ext>
    </p:extLst>
  </p:cSld>
  <p:clrMapOvr>
    <a:masterClrMapping/>
  </p:clrMapOvr>
  <p:transition spd="med"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A749-0156-4DB0-AD21-C99A1E4411D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13541"/>
      </p:ext>
    </p:extLst>
  </p:cSld>
  <p:clrMapOvr>
    <a:masterClrMapping/>
  </p:clrMapOvr>
  <p:transition spd="med"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A5663-0506-4378-A890-9B9AC6257E5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46744"/>
      </p:ext>
    </p:extLst>
  </p:cSld>
  <p:clrMapOvr>
    <a:masterClrMapping/>
  </p:clrMapOvr>
  <p:transition spd="med">
    <p:pull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7233-EC4A-4795-AB71-E97218F4A68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52413"/>
      </p:ext>
    </p:extLst>
  </p:cSld>
  <p:clrMapOvr>
    <a:masterClrMapping/>
  </p:clrMapOvr>
  <p:transition spd="med"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71E59-2E70-4D29-A904-973A5961EA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91352"/>
      </p:ext>
    </p:extLst>
  </p:cSld>
  <p:clrMapOvr>
    <a:masterClrMapping/>
  </p:clrMapOvr>
  <p:transition spd="med">
    <p:pull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88A6-6FDD-4777-9114-7F97AD1B94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8321"/>
      </p:ext>
    </p:extLst>
  </p:cSld>
  <p:clrMapOvr>
    <a:masterClrMapping/>
  </p:clrMapOvr>
  <p:transition spd="med"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1E79E-0FE3-4BBA-863E-CB4034B830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0369"/>
      </p:ext>
    </p:extLst>
  </p:cSld>
  <p:clrMapOvr>
    <a:masterClrMapping/>
  </p:clrMapOvr>
  <p:transition spd="med">
    <p:pull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34F95-99C6-4B1B-8F22-9937AFEE51C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64470"/>
      </p:ext>
    </p:extLst>
  </p:cSld>
  <p:clrMapOvr>
    <a:masterClrMapping/>
  </p:clrMapOvr>
  <p:transition spd="med"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C2E4A-8482-4BF4-A8B4-EC6F454F133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59800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8CE02-0938-47B5-AEBF-3371A522C1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93824"/>
      </p:ext>
    </p:extLst>
  </p:cSld>
  <p:clrMapOvr>
    <a:masterClrMapping/>
  </p:clrMapOvr>
  <p:transition spd="med">
    <p:pull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98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47F981-9834-42D7-8431-4BB3A8C551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3640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1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E45F93-F697-41F6-9368-57B8C640191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0765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7F4DF-2582-4F36-9341-11FA7166AD6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59766"/>
      </p:ext>
    </p:extLst>
  </p:cSld>
  <p:clrMapOvr>
    <a:masterClrMapping/>
  </p:clrMapOvr>
  <p:transition spd="med">
    <p:pull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A749-0156-4DB0-AD21-C99A1E4411D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47085"/>
      </p:ext>
    </p:extLst>
  </p:cSld>
  <p:clrMapOvr>
    <a:masterClrMapping/>
  </p:clrMapOvr>
  <p:transition spd="med">
    <p:pull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A5663-0506-4378-A890-9B9AC6257E5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73302"/>
      </p:ext>
    </p:extLst>
  </p:cSld>
  <p:clrMapOvr>
    <a:masterClrMapping/>
  </p:clrMapOvr>
  <p:transition spd="med">
    <p:pull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7233-EC4A-4795-AB71-E97218F4A68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79050"/>
      </p:ext>
    </p:extLst>
  </p:cSld>
  <p:clrMapOvr>
    <a:masterClrMapping/>
  </p:clrMapOvr>
  <p:transition spd="med">
    <p:pull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71E59-2E70-4D29-A904-973A5961EA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21108"/>
      </p:ext>
    </p:extLst>
  </p:cSld>
  <p:clrMapOvr>
    <a:masterClrMapping/>
  </p:clrMapOvr>
  <p:transition spd="med">
    <p:pull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88A6-6FDD-4777-9114-7F97AD1B94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28348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1E79E-0FE3-4BBA-863E-CB4034B830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47769"/>
      </p:ext>
    </p:extLst>
  </p:cSld>
  <p:clrMapOvr>
    <a:masterClrMapping/>
  </p:clrMapOvr>
  <p:transition spd="med">
    <p:pull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34F95-99C6-4B1B-8F22-9937AFEE51C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75858"/>
      </p:ext>
    </p:extLst>
  </p:cSld>
  <p:clrMapOvr>
    <a:masterClrMapping/>
  </p:clrMapOvr>
  <p:transition spd="med">
    <p:pull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C2E4A-8482-4BF4-A8B4-EC6F454F133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79017"/>
      </p:ext>
    </p:extLst>
  </p:cSld>
  <p:clrMapOvr>
    <a:masterClrMapping/>
  </p:clrMapOvr>
  <p:transition spd="med">
    <p:pull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8CE02-0938-47B5-AEBF-3371A522C1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11197"/>
      </p:ext>
    </p:extLst>
  </p:cSld>
  <p:clrMapOvr>
    <a:masterClrMapping/>
  </p:clrMapOvr>
  <p:transition spd="med">
    <p:pull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98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47F981-9834-42D7-8431-4BB3A8C551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3742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56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E45F93-F697-41F6-9368-57B8C640191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9029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7F4DF-2582-4F36-9341-11FA7166AD6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2000"/>
      </p:ext>
    </p:extLst>
  </p:cSld>
  <p:clrMapOvr>
    <a:masterClrMapping/>
  </p:clrMapOvr>
  <p:transition spd="med">
    <p:pull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A749-0156-4DB0-AD21-C99A1E4411D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80271"/>
      </p:ext>
    </p:extLst>
  </p:cSld>
  <p:clrMapOvr>
    <a:masterClrMapping/>
  </p:clrMapOvr>
  <p:transition spd="med">
    <p:pull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A5663-0506-4378-A890-9B9AC6257E5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47406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7233-EC4A-4795-AB71-E97218F4A68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62994"/>
      </p:ext>
    </p:extLst>
  </p:cSld>
  <p:clrMapOvr>
    <a:masterClrMapping/>
  </p:clrMapOvr>
  <p:transition spd="med">
    <p:pull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71E59-2E70-4D29-A904-973A5961EA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05813"/>
      </p:ext>
    </p:extLst>
  </p:cSld>
  <p:clrMapOvr>
    <a:masterClrMapping/>
  </p:clrMapOvr>
  <p:transition spd="med">
    <p:pull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88A6-6FDD-4777-9114-7F97AD1B94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58777"/>
      </p:ext>
    </p:extLst>
  </p:cSld>
  <p:clrMapOvr>
    <a:masterClrMapping/>
  </p:clrMapOvr>
  <p:transition spd="med">
    <p:pull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1E79E-0FE3-4BBA-863E-CB4034B830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34227"/>
      </p:ext>
    </p:extLst>
  </p:cSld>
  <p:clrMapOvr>
    <a:masterClrMapping/>
  </p:clrMapOvr>
  <p:transition spd="med">
    <p:pull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34F95-99C6-4B1B-8F22-9937AFEE51C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13751"/>
      </p:ext>
    </p:extLst>
  </p:cSld>
  <p:clrMapOvr>
    <a:masterClrMapping/>
  </p:clrMapOvr>
  <p:transition spd="med">
    <p:pull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C2E4A-8482-4BF4-A8B4-EC6F454F133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49191"/>
      </p:ext>
    </p:extLst>
  </p:cSld>
  <p:clrMapOvr>
    <a:masterClrMapping/>
  </p:clrMapOvr>
  <p:transition spd="med">
    <p:pull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8CE02-0938-47B5-AEBF-3371A522C1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66726"/>
      </p:ext>
    </p:extLst>
  </p:cSld>
  <p:clrMapOvr>
    <a:masterClrMapping/>
  </p:clrMapOvr>
  <p:transition spd="med">
    <p:pull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98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47F981-9834-42D7-8431-4BB3A8C551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8531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0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E45F93-F697-41F6-9368-57B8C640191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6081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7F4DF-2582-4F36-9341-11FA7166AD6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07346"/>
      </p:ext>
    </p:extLst>
  </p:cSld>
  <p:clrMapOvr>
    <a:masterClrMapping/>
  </p:clrMapOvr>
  <p:transition spd="med">
    <p:pull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A749-0156-4DB0-AD21-C99A1E4411D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78702"/>
      </p:ext>
    </p:extLst>
  </p:cSld>
  <p:clrMapOvr>
    <a:masterClrMapping/>
  </p:clrMapOvr>
  <p:transition spd="med">
    <p:pull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A5663-0506-4378-A890-9B9AC6257E5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8816"/>
      </p:ext>
    </p:extLst>
  </p:cSld>
  <p:clrMapOvr>
    <a:masterClrMapping/>
  </p:clrMapOvr>
  <p:transition spd="med">
    <p:pull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7233-EC4A-4795-AB71-E97218F4A68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55430"/>
      </p:ext>
    </p:extLst>
  </p:cSld>
  <p:clrMapOvr>
    <a:masterClrMapping/>
  </p:clrMapOvr>
  <p:transition spd="med">
    <p:pull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71E59-2E70-4D29-A904-973A5961EA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21174"/>
      </p:ext>
    </p:extLst>
  </p:cSld>
  <p:clrMapOvr>
    <a:masterClrMapping/>
  </p:clrMapOvr>
  <p:transition spd="med">
    <p:pull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88A6-6FDD-4777-9114-7F97AD1B94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55489"/>
      </p:ext>
    </p:extLst>
  </p:cSld>
  <p:clrMapOvr>
    <a:masterClrMapping/>
  </p:clrMapOvr>
  <p:transition spd="med">
    <p:pull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1E79E-0FE3-4BBA-863E-CB4034B830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29561"/>
      </p:ext>
    </p:extLst>
  </p:cSld>
  <p:clrMapOvr>
    <a:masterClrMapping/>
  </p:clrMapOvr>
  <p:transition spd="med">
    <p:pull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34F95-99C6-4B1B-8F22-9937AFEE51C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4532"/>
      </p:ext>
    </p:extLst>
  </p:cSld>
  <p:clrMapOvr>
    <a:masterClrMapping/>
  </p:clrMapOvr>
  <p:transition spd="med">
    <p:pull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C2E4A-8482-4BF4-A8B4-EC6F454F133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44694"/>
      </p:ext>
    </p:extLst>
  </p:cSld>
  <p:clrMapOvr>
    <a:masterClrMapping/>
  </p:clrMapOvr>
  <p:transition spd="med">
    <p:pull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8CE02-0938-47B5-AEBF-3371A522C1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14391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98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47F981-9834-42D7-8431-4BB3A8C551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7983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03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E45F93-F697-41F6-9368-57B8C640191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7927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7F4DF-2582-4F36-9341-11FA7166AD6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18975"/>
      </p:ext>
    </p:extLst>
  </p:cSld>
  <p:clrMapOvr>
    <a:masterClrMapping/>
  </p:clrMapOvr>
  <p:transition spd="med">
    <p:pull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A749-0156-4DB0-AD21-C99A1E4411D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33431"/>
      </p:ext>
    </p:extLst>
  </p:cSld>
  <p:clrMapOvr>
    <a:masterClrMapping/>
  </p:clrMapOvr>
  <p:transition spd="med">
    <p:pull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A5663-0506-4378-A890-9B9AC6257E5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59005"/>
      </p:ext>
    </p:extLst>
  </p:cSld>
  <p:clrMapOvr>
    <a:masterClrMapping/>
  </p:clrMapOvr>
  <p:transition spd="med">
    <p:pull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7233-EC4A-4795-AB71-E97218F4A68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16340"/>
      </p:ext>
    </p:extLst>
  </p:cSld>
  <p:clrMapOvr>
    <a:masterClrMapping/>
  </p:clrMapOvr>
  <p:transition spd="med">
    <p:pull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71E59-2E70-4D29-A904-973A5961EA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02061"/>
      </p:ext>
    </p:extLst>
  </p:cSld>
  <p:clrMapOvr>
    <a:masterClrMapping/>
  </p:clrMapOvr>
  <p:transition spd="med">
    <p:pull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88A6-6FDD-4777-9114-7F97AD1B94B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80733"/>
      </p:ext>
    </p:extLst>
  </p:cSld>
  <p:clrMapOvr>
    <a:masterClrMapping/>
  </p:clrMapOvr>
  <p:transition spd="med">
    <p:pull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1E79E-0FE3-4BBA-863E-CB4034B830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33180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574F56-93F8-4C65-89B4-0B335C3C009D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173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574F56-93F8-4C65-89B4-0B335C3C009D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62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574F56-93F8-4C65-89B4-0B335C3C009D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210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574F56-93F8-4C65-89B4-0B335C3C009D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86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574F56-93F8-4C65-89B4-0B335C3C009D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554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574F56-93F8-4C65-89B4-0B335C3C009D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849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574F56-93F8-4C65-89B4-0B335C3C009D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925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g-fotki.yandex.ru/get/4429/79551863.62/0_72127_503d8d19_X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mg01.chitalnya.ru/upload/393/82732626795768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images.yandex.ru/yandsearch?p=8&amp;text=%D0%BA%D0%B0%D1%80%D1%82%D0%B8%D0%BD%D0%BA%D0%B8%20%D0%BA%D0%BB%D0%B8%D0%BF%D0%B0%D1%80%D1%82%20%D1%81%D0%BE%D0%BB%D0%BD%D1%8B%D1%88%D0%BA%D0%BE&amp;pos=240&amp;uinfo=ww-1349-wh-669-fw-1124-fh-463-pd-1&amp;rpt=simage&amp;img_url=http%3A%2F%2Fimg-fotki.yandex.ru%2Fget%2F6611%2F36014149.ee%2F0_763b3_d47e9a0c_X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mg01.chitalnya.ru/upload/393/82732626795768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images.yandex.ru/yandsearch?p=8&amp;text=%D0%BA%D0%B0%D1%80%D1%82%D0%B8%D0%BD%D0%BA%D0%B8%20%D0%BA%D0%BB%D0%B8%D0%BF%D0%B0%D1%80%D1%82%20%D1%81%D0%BE%D0%BB%D0%BD%D1%8B%D1%88%D0%BA%D0%BE&amp;pos=240&amp;uinfo=ww-1349-wh-669-fw-1124-fh-463-pd-1&amp;rpt=simage&amp;img_url=http%3A%2F%2Fimg-fotki.yandex.ru%2Fget%2F6611%2F36014149.ee%2F0_763b3_d47e9a0c_X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img-fotki.yandex.ru/get/3508/inmira.22/0_389ca_9cdd0a9a_L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rkutsk.ucoz.com/forum/145-450-163" TargetMode="External"/><Relationship Id="rId3" Type="http://schemas.openxmlformats.org/officeDocument/2006/relationships/hyperlink" Target="http://www.proshkolu.ru/user/xitrowa/file/1801269/" TargetMode="External"/><Relationship Id="rId7" Type="http://schemas.openxmlformats.org/officeDocument/2006/relationships/hyperlink" Target="http://mirgif.com/kartinki_skazka15.htm" TargetMode="External"/><Relationship Id="rId2" Type="http://schemas.openxmlformats.org/officeDocument/2006/relationships/hyperlink" Target="http://www.coollady.ru/index.php?name=Pages&amp;op=page&amp;pid=174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oyoghurt.ucoz.net/news/2010-06-28" TargetMode="External"/><Relationship Id="rId5" Type="http://schemas.openxmlformats.org/officeDocument/2006/relationships/hyperlink" Target="http://pretendvaleria.blogspot.com/2012/12/blog-post_540.html" TargetMode="External"/><Relationship Id="rId10" Type="http://schemas.openxmlformats.org/officeDocument/2006/relationships/hyperlink" Target="http://www.yavsemogu.ru/paint/" TargetMode="External"/><Relationship Id="rId4" Type="http://schemas.openxmlformats.org/officeDocument/2006/relationships/hyperlink" Target="http://tugan.ru.com/solntse-klipart.html" TargetMode="External"/><Relationship Id="rId9" Type="http://schemas.openxmlformats.org/officeDocument/2006/relationships/hyperlink" Target="http://&#1082;&#1072;&#1088;&#1090;&#1080;&#1085;&#1082;&#1080;.cc/%D0%B4%D0%B5%D0%B4%D0%BE%D0%BA-%D0%B2-%D0%BF%D0%B0%D0%BB%D0%BA%D0%BE%D0%B9-%D0%B2-%D0%BF%D0%BE%D0%BB%D0%B5-%D1%84%D0%BE%D1%82%D0%BE-%D0%B8-%D0%BE%D0%B1%D0%BE%D0%B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g-fotki.yandex.ru/get/5308/89635038.567/0_6d502_c622c935_X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p=5&amp;text=%D0%BA%D0%B0%D1%80%D1%82%D0%B8%D0%BD%D0%BA%D0%B8%20%D1%81%D0%B5%D1%80%D1%8B%D0%B9%20%D0%BC%D1%80%D0%B0%D1%87%D0%BD%D1%8B%D0%B9%20%D0%B7%D0%B0%D0%BC%D0%BE%D0%BA%20%D0%BD%D0%B0%20%D0%B3%D0%BE%D1%80%D0%B5&amp;pos=153&amp;uinfo=ww-1349-wh-669-fw-1124-fh-463-pd-1&amp;rpt=simage&amp;img_url=http%3A%2F%2Fstatic.diary.ru%2Fuserdir%2F5%2F2%2F0%2F1%2F520100%2F22200878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ravmir.ru/wp-content/uploads/2011/10/otrok--580x446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2564" y="188640"/>
            <a:ext cx="69188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Волшебные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превращения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красок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100" name="Picture 4" descr="http://img-fotki.yandex.ru/get/4429/79551863.62/0_72127_503d8d19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77" y="2145976"/>
            <a:ext cx="5928056" cy="459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5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Безымянный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207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1895674" y="3558529"/>
            <a:ext cx="1629898" cy="155749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81934" name="WordArt 14"/>
          <p:cNvSpPr>
            <a:spLocks noChangeArrowheads="1" noChangeShapeType="1" noTextEdit="1"/>
          </p:cNvSpPr>
          <p:nvPr/>
        </p:nvSpPr>
        <p:spPr bwMode="auto">
          <a:xfrm>
            <a:off x="684213" y="5373688"/>
            <a:ext cx="3095625" cy="11509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803111" y="3429000"/>
            <a:ext cx="1584176" cy="1579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936043" y="1538862"/>
            <a:ext cx="1549161" cy="1530424"/>
          </a:xfrm>
          <a:prstGeom prst="ellipse">
            <a:avLst/>
          </a:prstGeom>
          <a:solidFill>
            <a:srgbClr val="FEC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15123"/>
            <a:ext cx="15732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521" y="4394993"/>
            <a:ext cx="15732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877387" y="476672"/>
            <a:ext cx="1547811" cy="15303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6077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Безымянный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2327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1895674" y="3558529"/>
            <a:ext cx="1629898" cy="155749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81934" name="WordArt 14"/>
          <p:cNvSpPr>
            <a:spLocks noChangeArrowheads="1" noChangeShapeType="1" noTextEdit="1"/>
          </p:cNvSpPr>
          <p:nvPr/>
        </p:nvSpPr>
        <p:spPr bwMode="auto">
          <a:xfrm>
            <a:off x="684213" y="5373688"/>
            <a:ext cx="3095625" cy="11509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803111" y="3429000"/>
            <a:ext cx="1584176" cy="1579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936043" y="1538862"/>
            <a:ext cx="1549161" cy="15304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521" y="4394993"/>
            <a:ext cx="15732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877387" y="476672"/>
            <a:ext cx="1547811" cy="15303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5811741" y="1524562"/>
            <a:ext cx="1575546" cy="155902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3631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1895674" y="3558529"/>
            <a:ext cx="1629898" cy="155749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81934" name="WordArt 14"/>
          <p:cNvSpPr>
            <a:spLocks noChangeArrowheads="1" noChangeShapeType="1" noTextEdit="1"/>
          </p:cNvSpPr>
          <p:nvPr/>
        </p:nvSpPr>
        <p:spPr bwMode="auto">
          <a:xfrm>
            <a:off x="684213" y="5373688"/>
            <a:ext cx="3095625" cy="11509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803111" y="3429000"/>
            <a:ext cx="1584176" cy="1579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936043" y="1538862"/>
            <a:ext cx="1549161" cy="15304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77387" y="476672"/>
            <a:ext cx="1547811" cy="15303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5811741" y="1524562"/>
            <a:ext cx="1575546" cy="155902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11229" y="4653136"/>
            <a:ext cx="1547811" cy="1545802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199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Безымянны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7517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Безымянный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4754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9149" y="188640"/>
            <a:ext cx="5947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 ЦВЕТА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27319" y="1340768"/>
            <a:ext cx="2306492" cy="230425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99C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1691680" y="3717032"/>
            <a:ext cx="2376264" cy="223224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24128" y="3717032"/>
            <a:ext cx="2232248" cy="2232247"/>
          </a:xfrm>
          <a:prstGeom prst="ellipse">
            <a:avLst/>
          </a:prstGeom>
          <a:solidFill>
            <a:srgbClr val="0099CC"/>
          </a:solidFill>
          <a:ln w="25400" cap="flat" cmpd="sng" algn="ctr">
            <a:solidFill>
              <a:srgbClr val="0099C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7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4" name="WordArt 14"/>
          <p:cNvSpPr>
            <a:spLocks noChangeArrowheads="1" noChangeShapeType="1" noTextEdit="1"/>
          </p:cNvSpPr>
          <p:nvPr/>
        </p:nvSpPr>
        <p:spPr bwMode="auto">
          <a:xfrm>
            <a:off x="684213" y="5373688"/>
            <a:ext cx="3095625" cy="11509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95183" y="2482921"/>
            <a:ext cx="2099630" cy="1919064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148064" y="2420888"/>
            <a:ext cx="2016224" cy="191906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19873" y="4508401"/>
            <a:ext cx="2039168" cy="2016224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3265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ДОПОЛНИТЕЛЬНЫЕ   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ЦВЕТА</a:t>
            </a:r>
          </a:p>
        </p:txBody>
      </p:sp>
    </p:spTree>
    <p:extLst>
      <p:ext uri="{BB962C8B-B14F-4D97-AF65-F5344CB8AC3E}">
        <p14:creationId xmlns:p14="http://schemas.microsoft.com/office/powerpoint/2010/main" val="371025774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Юлия Владимировна\Desktop\x_8deb2d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0" y="0"/>
            <a:ext cx="9152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01.chitalnya.ru/upload/393/82732626795768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80504"/>
            <a:ext cx="3635896" cy="421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-fotki.yandex.ru/get/6611/36014149.ee/0_763b3_d47e9a0c_X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1485"/>
            <a:ext cx="5436096" cy="5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01.chitalnya.ru/upload/393/82732626795768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633138" cy="39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-fotki.yandex.ru/get/6611/36014149.ee/0_763b3_d47e9a0c_X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6179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-fotki.yandex.ru/get/3508/inmira.22/0_389ca_9cdd0a9a_L.jpg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558924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 за  урок!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 источников: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4503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www.coollady.ru/index.php?name=Pages&amp;op=page&amp;pid=1747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hlinkClick r:id="rId3"/>
              </a:rPr>
              <a:t>http://www.proshkolu.ru/user/xitrowa/file/1801269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tugan.ru.com/solntse-klipart.html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pretendvaleria.blogspot.com/2012/12/blog-post_540.html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fotoyoghurt.ucoz.net/news/2010-06-28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mirgif.com/kartinki_skazka15.htm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irkutsk.ucoz.com/forum/145-450-163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hlinkClick r:id="rId9"/>
              </a:rPr>
              <a:t>http://</a:t>
            </a:r>
            <a:r>
              <a:rPr lang="ru-RU" dirty="0">
                <a:hlinkClick r:id="rId9"/>
              </a:rPr>
              <a:t>картинки.</a:t>
            </a:r>
            <a:r>
              <a:rPr lang="en-US" dirty="0">
                <a:hlinkClick r:id="rId9"/>
              </a:rPr>
              <a:t>cc/%D0%B4%D0%B5%D0%B4%D0%BE%D0%BA-%D0%B2-%D0%BF%D0%B0%D0%BB%D0%BA%D0%BE%D0%B9-%D0%B2-%D0%BF%D0%BE%D0%BB%D0%B5-%D1%84%D0%BE%D1%82%D0%BE-%D0%B8-%D0%BE%D0%B1%D0%BE%D0%B8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hlinkClick r:id="rId10"/>
              </a:rPr>
              <a:t>http://www.yavsemogu.ru/paint</a:t>
            </a:r>
            <a:r>
              <a:rPr lang="en-US" dirty="0" smtClean="0">
                <a:hlinkClick r:id="rId10"/>
              </a:rPr>
              <a:t>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923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-fotki.yandex.ru/get/5308/89635038.567/0_6d502_c622c935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72845"/>
            <a:ext cx="836862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 Владимировна\Desktop\x_8deb2d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0" y="0"/>
            <a:ext cx="9152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97.beon.ru/54/57/855754/55/45672755/22200878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2294"/>
            <a:ext cx="8488391" cy="64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ravmir.ru/wp-content/uploads/2011/10/otrok--580x44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24" y="0"/>
            <a:ext cx="9165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2018418" y="3411021"/>
            <a:ext cx="1629898" cy="155749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81934" name="WordArt 14"/>
          <p:cNvSpPr>
            <a:spLocks noChangeArrowheads="1" noChangeShapeType="1" noTextEdit="1"/>
          </p:cNvSpPr>
          <p:nvPr/>
        </p:nvSpPr>
        <p:spPr bwMode="auto">
          <a:xfrm>
            <a:off x="684213" y="5373688"/>
            <a:ext cx="3095625" cy="11509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856653" y="3436116"/>
            <a:ext cx="1584176" cy="1579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099155" y="1359800"/>
            <a:ext cx="1549161" cy="15304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742" y="1418954"/>
            <a:ext cx="15732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26" y="4394993"/>
            <a:ext cx="15732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067944" y="404664"/>
            <a:ext cx="1547811" cy="15303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9648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Безымянный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9938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Безымянный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0"/>
            <a:ext cx="9144000" cy="684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66565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FDFD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61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Тема Office</vt:lpstr>
      <vt:lpstr>Облака</vt:lpstr>
      <vt:lpstr>1_Облака</vt:lpstr>
      <vt:lpstr>2_Облака</vt:lpstr>
      <vt:lpstr>3_Облака</vt:lpstr>
      <vt:lpstr>4_Облака</vt:lpstr>
      <vt:lpstr>5_Облака</vt:lpstr>
      <vt:lpstr>6_Облака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JULIA</cp:lastModifiedBy>
  <cp:revision>30</cp:revision>
  <dcterms:created xsi:type="dcterms:W3CDTF">2012-11-22T14:41:09Z</dcterms:created>
  <dcterms:modified xsi:type="dcterms:W3CDTF">2014-05-02T12:42:11Z</dcterms:modified>
</cp:coreProperties>
</file>