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9BF5E-99E1-4E07-A653-819CFC6BF7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E123-1991-45DA-BFE2-FD871D662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ГБДОУ детский сад №40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Московского района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357430"/>
            <a:ext cx="7215238" cy="32813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План-конспект непосредственно образовательной деятельности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Рисование.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Тема: «Травка для лошадки»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Воспитатель : Каменских А.Г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Учить рисовать траву короткими штрихами, свободно располагать штрихи по всей поверхности листа.</a:t>
            </a:r>
          </a:p>
          <a:p>
            <a:r>
              <a:rPr lang="ru-RU" sz="2000" dirty="0" smtClean="0"/>
              <a:t>Закрепить знание зеленого цвета.</a:t>
            </a:r>
          </a:p>
          <a:p>
            <a:r>
              <a:rPr lang="ru-RU" sz="2000" dirty="0" smtClean="0"/>
              <a:t>Закрепить знание понятий «много», «один».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Предварительная работа: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картинок с изображением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лошадки на лугу.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Solnushko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3293" y="3143248"/>
            <a:ext cx="4200554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Словарная работа: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Лошадь, карандаши, шерстка, трава.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Игрушка лошадка, корзинка с восковыми зелеными карандашами по количеству детей, изображение лошадки, вырезанная из цветной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бумаги травка.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Раздаточное: бумага формата А4 с графическим изображением лошади, восковые карандаши зеленого цвета.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Программное содержание: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-Ребята, к нам в гости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прискакала лошадка. Посмотрите, какая она красивая, какая у нее шерстка и хвостик. Погладьте лошадку.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-А кто знает, что лошадка любит кушать? ( Траву )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-Каким цветом травка? ( Зеленая 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-У меня есть вот такая травка, давайте покормим нашу лошадку.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-Молодцы, лошадка, говорит вам спасибо.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-Посмотри, пожалуйста, на доске висит картинка.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-Что на ней нарисовано?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иллюстрации, где лошадь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лугу гуляет и ест траву.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/>
              <a:t>Раз, два, три, четыре, пять, </a:t>
            </a:r>
            <a:br>
              <a:rPr lang="ru-RU" sz="2800" dirty="0" smtClean="0"/>
            </a:br>
            <a:r>
              <a:rPr lang="ru-RU" sz="2800" dirty="0" smtClean="0"/>
              <a:t>Топаем ногами. </a:t>
            </a:r>
            <a:br>
              <a:rPr lang="ru-RU" sz="2800" dirty="0" smtClean="0"/>
            </a:br>
            <a:r>
              <a:rPr lang="ru-RU" sz="2800" dirty="0" smtClean="0"/>
              <a:t>Раз, два, три, четыре, пять, </a:t>
            </a:r>
            <a:br>
              <a:rPr lang="ru-RU" sz="2800" dirty="0" smtClean="0"/>
            </a:br>
            <a:r>
              <a:rPr lang="ru-RU" sz="2800" dirty="0" smtClean="0"/>
              <a:t>Хлопаем руками. </a:t>
            </a:r>
            <a:br>
              <a:rPr lang="ru-RU" sz="2800" dirty="0" smtClean="0"/>
            </a:br>
            <a:r>
              <a:rPr lang="ru-RU" sz="2800" dirty="0" smtClean="0"/>
              <a:t>Раз, два, три, четыре, пять, </a:t>
            </a:r>
            <a:br>
              <a:rPr lang="ru-RU" sz="2800" dirty="0" smtClean="0"/>
            </a:br>
            <a:r>
              <a:rPr lang="ru-RU" sz="2800" dirty="0" smtClean="0"/>
              <a:t>Будем собираться. </a:t>
            </a:r>
            <a:br>
              <a:rPr lang="ru-RU" sz="2800" dirty="0" smtClean="0"/>
            </a:br>
            <a:r>
              <a:rPr lang="ru-RU" sz="2800" dirty="0" smtClean="0"/>
              <a:t>Раз, два, три, четыре, пять, </a:t>
            </a:r>
            <a:br>
              <a:rPr lang="ru-RU" sz="2800" dirty="0" smtClean="0"/>
            </a:br>
            <a:r>
              <a:rPr lang="ru-RU" sz="2800" dirty="0" smtClean="0"/>
              <a:t>Сядем заниматься. 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у каждого из вас на листе нарисована лошадка, давайте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вместе нарисуем травку для нее. Каким цветом трава? ( Зеленая )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Возьмите в руки зеленый карандаш, держим его правильно. ( показываю как правильно держать карандаш ) Рисуем траву короткими штрихами. ( Показываю )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Приступаем к работе. Индивидуальная работа.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Подведение итогов.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Лошадка благодарит детей.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49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78980" y="332656"/>
            <a:ext cx="2271712" cy="3028950"/>
          </a:xfrm>
        </p:spPr>
      </p:pic>
      <p:pic>
        <p:nvPicPr>
          <p:cNvPr id="8" name="Содержимое 7" descr="IMG_490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332656"/>
            <a:ext cx="4038600" cy="3028950"/>
          </a:xfrm>
        </p:spPr>
      </p:pic>
      <p:pic>
        <p:nvPicPr>
          <p:cNvPr id="10" name="Содержимое 4" descr="IMG_49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645024"/>
            <a:ext cx="4038600" cy="3028950"/>
          </a:xfrm>
          <a:prstGeom prst="rect">
            <a:avLst/>
          </a:prstGeom>
        </p:spPr>
      </p:pic>
      <p:pic>
        <p:nvPicPr>
          <p:cNvPr id="11" name="Содержимое 4" descr="IMG_49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645024"/>
            <a:ext cx="4038600" cy="3028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225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ГБДОУ детский сад №40  Московского района</vt:lpstr>
      <vt:lpstr>Цели:</vt:lpstr>
      <vt:lpstr>Предварительная работа: </vt:lpstr>
      <vt:lpstr>Словарная работа: </vt:lpstr>
      <vt:lpstr>Оборудование: </vt:lpstr>
      <vt:lpstr>Программное содержание: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User</cp:lastModifiedBy>
  <cp:revision>28</cp:revision>
  <dcterms:created xsi:type="dcterms:W3CDTF">2014-01-30T07:06:50Z</dcterms:created>
  <dcterms:modified xsi:type="dcterms:W3CDTF">2015-10-17T10:53:27Z</dcterms:modified>
</cp:coreProperties>
</file>