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57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06756-585E-429B-9D6F-B97E04556C51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E4B31-EF1C-4911-9BBE-1CD4292212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E4B31-EF1C-4911-9BBE-1CD42922129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chemeClr val="accent1">
                <a:lumMod val="40000"/>
                <a:lumOff val="60000"/>
              </a:schemeClr>
            </a:gs>
            <a:gs pos="70000">
              <a:schemeClr val="accent1">
                <a:lumMod val="20000"/>
                <a:lumOff val="80000"/>
              </a:schemeClr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E5E5-C397-4616-8AC3-E0D986E180B9}" type="datetimeFigureOut">
              <a:rPr lang="ru-RU" smtClean="0"/>
              <a:pPr/>
              <a:t>02.07.2013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D6F6-1756-4338-8875-250DA1B83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11" Type="http://schemas.openxmlformats.org/officeDocument/2006/relationships/image" Target="../media/image27.jpeg"/><Relationship Id="rId5" Type="http://schemas.openxmlformats.org/officeDocument/2006/relationships/image" Target="../media/image21.jpeg"/><Relationship Id="rId10" Type="http://schemas.openxmlformats.org/officeDocument/2006/relationships/image" Target="../media/image26.jpeg"/><Relationship Id="rId4" Type="http://schemas.openxmlformats.org/officeDocument/2006/relationships/image" Target="../media/image20.jpeg"/><Relationship Id="rId9" Type="http://schemas.openxmlformats.org/officeDocument/2006/relationships/image" Target="../media/image2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32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564904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Керамический промысел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Гжель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http://go4.imgsmail.ru/imgpreview?key=http%3A//zelenograd.ifiles.ru/images/15978.jpg&amp;mb=imgdb_preview_7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365104"/>
            <a:ext cx="1995041" cy="204685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5" descr="http://go1.imgsmail.ru/imgpreview?key=http%3A//zelenograd.ifiles.ru/images/15954.jpg&amp;mb=imgdb_preview_7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365104"/>
            <a:ext cx="1851025" cy="19748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7" name="Рисунок 6" descr="http://go3.imgsmail.ru/imgpreview?key=http%3A//www.jobochakov.com/upload/normal/izdeliya%5Fgzhel%5F%5F19176.jpeg&amp;mb=imgdb_preview_28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32656"/>
            <a:ext cx="1711960" cy="211391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620688"/>
            <a:ext cx="727000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Шаг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Упругими, волнообразными движениями делаем «шапку» розы.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Гжельская роспис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671310" cy="243586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403648" y="3717032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Шаг 3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3717032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Шаг 4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5536" y="5157192"/>
            <a:ext cx="8424936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Шаг 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4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Для подмалёвка набираем на кисть № 6 краску, сильно разбавленную на палитре водой, мазок однотонный бледный.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043608" y="332656"/>
            <a:ext cx="7020272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Шаг 5.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Листочки пишутся короткими мазками, наложенными друг на друга «ёлочкой», тень у мазка снаружи, поэтому половину листа пишем мазком с правой тенью, а другую - с левой, при этом «лопатку» кисти поворачиваем на 180 градусов.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Гжельская роспис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671310" cy="243586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43608" y="5445224"/>
            <a:ext cx="694132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Шаг 6.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Короткими прикосновениями кисти делаем лепестки флокса.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293096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Шаг 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4293096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Шаг 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 rot="10800000" flipV="1">
            <a:off x="827584" y="279192"/>
            <a:ext cx="756084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Шаг 7.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Тонкой длинной кистью № 2 выполняем «графику» - прожилки у листочков и веточки у «ягодок». Краску набираем на всю длину ворса кисти, линию проводим с нажимом у основания и более тонкую к концу, этим достигается каллиграфия, лёгкость линий.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Гжельская роспис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671310" cy="243586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827584" y="4725144"/>
            <a:ext cx="7487816" cy="14773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Шаг </a:t>
            </a:r>
            <a:r>
              <a:rPr lang="ru-RU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8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«Капельки», или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ляпочки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», у основания более «жирные», а к концу сходят «на нет».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Шаг 9.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Завершают композицию «тычинки» в центре розы, выполненные тонкой кистью с тупым концом, и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вилюшки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», или «усики», тонкой кистью № 1, они придают всей композиции лёгкость и воздушность.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63888" y="3861048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Шаг 7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861048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Шаг 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764705"/>
            <a:ext cx="44462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Продукцию гжельских мастеров по достоинству оценили не только в нашей стране, но и во всём мире. </a:t>
            </a:r>
            <a:r>
              <a:rPr lang="ru-RU" dirty="0" smtClean="0"/>
              <a:t>Гжельский </a:t>
            </a:r>
            <a:r>
              <a:rPr lang="ru-RU" dirty="0"/>
              <a:t>сувенир одно из самых удачных приобретений для иностранных туристов, да и каждый россиянин наверняка будет рад такому подарку</a:t>
            </a:r>
          </a:p>
        </p:txBody>
      </p:sp>
      <p:pic>
        <p:nvPicPr>
          <p:cNvPr id="27652" name="Picture 4" descr="http://go1.imgsmail.ru/imgpreview?key=http%3A//gzhel.me/components/com%5Fvirtuemart/shop%5Fimage/product/%5F%5F%5F%5F%5F%5F%5F%5F%5F%5F%5F%5F%5F%5F%5F%5F%5F4fc933fcb7561.jpg&amp;mb=imgdb_preview_1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68960"/>
            <a:ext cx="1905000" cy="19050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27658" name="Picture 10" descr="http://rma.su/upload/medialibrary/ef0/121_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861048"/>
            <a:ext cx="2304256" cy="251831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27660" name="Picture 12" descr="http://go1.imgsmail.ru/imgpreview?key=http%3A//gtsp.ru/risunki/Coffee%2520service%2520Swan%2520Gzhel.jpg&amp;mb=imgdb_preview_39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149080"/>
            <a:ext cx="2969471" cy="222388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27662" name="Picture 14" descr="http://go4.imgsmail.ru/imgpreview?key=http%3A//gzhel.me/components/com%5Fvirtuemart/shop%5Fimage/product/%5F%5F%5F%5F%5F%5F%5F%5F%5F%5F%5F%5F%5F%5F%5F%5F%5F4ec4596781b48.jpg&amp;mb=imgdb_preview_1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692696"/>
            <a:ext cx="1905000" cy="19050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27664" name="Picture 16" descr="http://go1.imgsmail.ru/imgpreview?key=http%3A//gzhel.me/components/com%5Fvirtuemart/shop%5Fimage/product/%5F%5F%5F%5F%5F%5F%5F%5F%5F%5F%5F%5F%5F%5F%5F%5F%5F4f5171ac76c4b.jpg&amp;mb=imgdb_preview_14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764704"/>
            <a:ext cx="1905000" cy="19050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6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76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76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23528" y="72207"/>
            <a:ext cx="39604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Фарфоровые чайники, подсвечники, часы,</a:t>
            </a:r>
            <a:b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Животные и птицы невиданной красы.</a:t>
            </a:r>
            <a:b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Деревня в Подмосковье прославилась теперь:</a:t>
            </a:r>
            <a:b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Известно всем в народе её названье – Гжель.</a:t>
            </a:r>
            <a:b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Гордятся в Гжели жители небесной синевой, </a:t>
            </a:r>
            <a:b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Не встретите на свете вы красоты такой!</a:t>
            </a:r>
            <a:endParaRPr kumimoji="0" lang="ru-RU" sz="1800" b="1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go3.imgsmail.ru/imgpreview?key=http%3A//zelenograd.ifiles.ru/images/15994.jpg&amp;mb=imgdb_preview_7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229200"/>
            <a:ext cx="1800200" cy="144016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Рисунок 5" descr="http://go3.imgsmail.ru/imgpreview?key=http%3A//zelenograd.ifiles.ru/images/16452.jpg&amp;mb=imgdb_preview_7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229200"/>
            <a:ext cx="1656184" cy="144016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7" name="Рисунок 6" descr="http://go3.imgsmail.ru/imgpreview?key=http%3A//www.old.arch66.ru/images/albums%5Fitems/kargagorod%5Fgghrll.jpg%5Fphoto.jpg&amp;mb=imgdb_preview_5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76672"/>
            <a:ext cx="3210292" cy="230425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" name="Picture 28" descr="http://go2.imgsmail.ru/imgpreview?key=http%3A//gtsp.ru/risunki/Mantel%2520Clock%2520Swans.jpg&amp;mb=imgdb_preview_39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501008"/>
            <a:ext cx="1872209" cy="140213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11" name="Picture 26" descr="http://go2.imgsmail.ru/imgpreview?key=http%3A//elan-az.org/upload/normal/00-00/izdeliya%5Fgzhel%5Fkupit%5F18946.jpeg&amp;mb=imgdb_preview_48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501008"/>
            <a:ext cx="1872207" cy="140815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14" name="Picture 14" descr="http://go4.imgsmail.ru/imgpreview?key=http%3A//artdiana.ru/files/ie/93%5F19%5FBIG%5Fvaza%5Flebe%5Fb.jpg&amp;mb=imgdb_preview_3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192" y="3429000"/>
            <a:ext cx="2153826" cy="1432954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9" name="Рисунок 8" descr="Фарфор Гжели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229200"/>
            <a:ext cx="1584176" cy="144016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" name="Рисунок 11" descr="Фарфор Гжели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5229200"/>
            <a:ext cx="1656184" cy="144016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go1.imgsmail.ru/imgpreview?key=http%3A//s12.radikal.ru/i185/0910/70/f1095e694f38.jpg&amp;mb=imgdb_preview_47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2333625" cy="155067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347864" y="1484784"/>
            <a:ext cx="25922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 </a:t>
            </a:r>
            <a:r>
              <a:rPr lang="ru-RU" dirty="0"/>
              <a:t>находкам археологов на берегах реки </a:t>
            </a:r>
            <a:r>
              <a:rPr lang="ru-RU" dirty="0" err="1" smtClean="0"/>
              <a:t>Гжелки</a:t>
            </a:r>
            <a:r>
              <a:rPr lang="ru-RU" dirty="0" smtClean="0"/>
              <a:t> и </a:t>
            </a:r>
            <a:r>
              <a:rPr lang="ru-RU" dirty="0"/>
              <a:t>более 2000 лет назад </a:t>
            </a:r>
            <a:r>
              <a:rPr lang="ru-RU" dirty="0" smtClean="0"/>
              <a:t>занимались </a:t>
            </a:r>
            <a:r>
              <a:rPr lang="ru-RU" dirty="0"/>
              <a:t>керамическим промыслом. Местность эта уникальна, на </a:t>
            </a:r>
            <a:r>
              <a:rPr lang="ru-RU" dirty="0" smtClean="0"/>
              <a:t>поверхность </a:t>
            </a:r>
            <a:r>
              <a:rPr lang="ru-RU" dirty="0"/>
              <a:t>земли выходят разные глины, красные, серые, белые, и из этих глин </a:t>
            </a:r>
            <a:r>
              <a:rPr lang="ru-RU" dirty="0" smtClean="0"/>
              <a:t>местные мастера-гончары </a:t>
            </a:r>
            <a:r>
              <a:rPr lang="ru-RU" dirty="0"/>
              <a:t>изготавливали свои </a:t>
            </a:r>
            <a:r>
              <a:rPr lang="ru-RU" dirty="0" smtClean="0"/>
              <a:t>произведения.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93465" y="0"/>
            <a:ext cx="475707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Город - Гжель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Рисунок 7" descr="http://go2.imgsmail.ru/imgpreview?key=http%3A//blogs.klerk.ru/images/tmp/201203/64315ee7e4.jpg&amp;mb=imgdb_preview_49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412776"/>
            <a:ext cx="2333625" cy="155067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9" name="Рисунок 8" descr="http://go4.imgsmail.ru/imgpreview?key=http%3A//blogs.klerk.ru/images/tmp/201111/43355a58a6.jpg&amp;mb=imgdb_preview_49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149080"/>
            <a:ext cx="2150745" cy="168973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" name="Рисунок 9" descr="http://go1.imgsmail.ru/imgpreview?key=http%3A//oktyab.ru/wp-content/uploads/2012/02/gzhel2.jpg&amp;mb=imgdb_preview_399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3717032"/>
            <a:ext cx="1550670" cy="233362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23928" y="2852936"/>
            <a:ext cx="4752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/>
              <a:t>Гжельские керамические изделия </a:t>
            </a:r>
            <a:r>
              <a:rPr lang="ru-RU" dirty="0" smtClean="0"/>
              <a:t>всегда </a:t>
            </a:r>
            <a:r>
              <a:rPr lang="ru-RU" dirty="0"/>
              <a:t>можно отличить от других изделий. Они изготавливаются из белых глин. Роспись – сочная, широким мазком, бело – синий узор, воспроизводящий сценки народной жизни или цветочные композиции, выполнен в русской национальной манере. Узор украшает вазы для цветов, чайники, сахарницы, чашки, пепельницы, чайные сервизы. Роспись сосудов производится от руки. </a:t>
            </a:r>
          </a:p>
        </p:txBody>
      </p:sp>
      <p:pic>
        <p:nvPicPr>
          <p:cNvPr id="7" name="Рисунок 6" descr="http://go4.imgsmail.ru/imgpreview?key=http%3A//www.gzhel.ru/spaw/images/lib1/NewGzhelProd.jpg&amp;mb=imgdb_preview_3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3024336" cy="288032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422084"/>
            <a:ext cx="406794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ahoma" pitchFamily="34" charset="0"/>
              </a:rPr>
              <a:t>Гжель — это самый известный русский народный керамический промысел. Подмосковный район из 30 деревень славился своими гончарными изделиями еще с XVI века.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http://go4.imgsmail.ru/imgpreview?key=http%3A//zelenograd.ifiles.ru/images/16171.jpg&amp;mb=imgdb_preview_7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4664"/>
            <a:ext cx="1656183" cy="1830834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" name="Рисунок 11" descr="http://go4.imgsmail.ru/imgpreview?key=http%3A//blogs.klerk.ru/images/tmp/201202/3318e3f7cc.jpg&amp;mb=imgdb_preview_49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476672"/>
            <a:ext cx="2150745" cy="168973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25922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Особенно большим спросом пользуются гжельская посуда</a:t>
            </a:r>
            <a:endParaRPr lang="ru-RU" dirty="0"/>
          </a:p>
        </p:txBody>
      </p:sp>
      <p:pic>
        <p:nvPicPr>
          <p:cNvPr id="3" name="Рисунок 2" descr="http://go1.imgsmail.ru/imgpreview?key=http%3A//excelion.ru/images/2153%5F3.jpg&amp;mb=imgdb_preview_19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60648"/>
            <a:ext cx="2376264" cy="1642234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Рисунок 5" descr="http://go1.imgsmail.ru/imgpreview?key=http%3A//elan-az.org/upload/normal/00-00/narodnye%5Fpromysly%5F%5Fgzhel%5F%5Fhohloma%5F%5Fmatreshki%5F14814.jpeg&amp;mb=imgdb_preview_48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581128"/>
            <a:ext cx="1872615" cy="193103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7" name="Рисунок 6" descr="http://go4.imgsmail.ru/imgpreview?key=http%3A//gorsuv.ru/images/15943.jpg&amp;mb=imgdb_preview_7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60648"/>
            <a:ext cx="1635001" cy="1642194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8" name="Рисунок 7" descr="http://go2.imgsmail.ru/imgpreview?key=http%3A//zelenograd.ifiles.ru/images/16177.jpg&amp;mb=imgdb_preview_7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348880"/>
            <a:ext cx="1728192" cy="1830834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7236296" y="2924944"/>
            <a:ext cx="1907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настольная скульптура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5589240"/>
            <a:ext cx="1336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игрушки</a:t>
            </a:r>
            <a:endParaRPr lang="ru-RU" dirty="0"/>
          </a:p>
        </p:txBody>
      </p:sp>
      <p:pic>
        <p:nvPicPr>
          <p:cNvPr id="12" name="Рисунок 11" descr="http://go4.imgsmail.ru/imgpreview?key=http%3A//zelenograd.ifiles.ru/images/15998.jpg&amp;mb=imgdb_preview_7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276872"/>
            <a:ext cx="1851025" cy="197485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20482" name="Picture 2" descr="http://go2.imgsmail.ru/imgpreview?key=http%3A//static.eva.ru/eva/100000-110000/103150/channel/7196448563956805.jpg&amp;mb=imgdb_preview_9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35696" y="4653136"/>
            <a:ext cx="2499884" cy="187220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20484" name="Picture 4" descr="http://go2.imgsmail.ru/imgpreview?key=http%3A//gzhel.me/components/com%5Fvirtuemart/shop%5Fimage/product/%5F%5F%5F%5F%5F%5F%5F%5F%5F%5F%5F%5F%5F%5F%5F%5F%5F4fea3ea620cb9.jpg&amp;mb=imgdb_preview_14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71800" y="2276872"/>
            <a:ext cx="1905000" cy="1905000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15" name="Picture 20" descr="http://go4.imgsmail.ru/imgpreview?key=http%3A//kanevskaya.tv/old/images/stories/gzel%5F110422.jpg&amp;mb=imgdb_preview_23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76256" y="4509120"/>
            <a:ext cx="1944216" cy="194421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17" name="Picture 12" descr="http://go3.imgsmail.ru/imgpreview?key=http%3A//www.souvenirdvor.ru/published/publicdata/SOUVENIRSOUV/attachments/SC/products%5Fpictures/54%2520021%5Fenl.jpg&amp;mb=imgdb_preview_20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9000" y="260648"/>
            <a:ext cx="1644352" cy="164435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123728" y="-62588"/>
            <a:ext cx="475252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Голубизну небесную, что сердцу так мила,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Кисть мастера на чашку легко перенесла.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У каждого художника есть свой узор любимый,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И в каждом отражается сторонушка родимая.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Её трава шелковая, её цветы весенние – 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И мастерство волшебное достойны восхищения.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Из этих чашек с розами ты выпей чудный чай,</a:t>
            </a:r>
            <a:b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Гостей на праздник радостный сердечнее встречай!</a:t>
            </a:r>
            <a:endParaRPr kumimoji="0" lang="ru-RU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go2.imgsmail.ru/imgpreview?key=http%3A//podmoskovya.net/uploads/posts/2010-01/1262646763%5F0%5F113ec%5F3ad23ff%5F-1-xl.jpg&amp;mb=imgdb_preview_12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2016224" cy="2176269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Рисунок 4" descr="http://go1.imgsmail.ru/imgpreview?key=http%3A//oktyab.ru/wp-content/uploads/2012/02/gzhel2.jpg&amp;mb=imgdb_preview_39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1694686" cy="2477641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Picture 30" descr="http://go4.imgsmail.ru/imgpreview?key=http%3A//i040.radikal.ru/1105/43/39ed3b1d4da1.jpg&amp;mb=imgdb_preview_1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789040"/>
            <a:ext cx="2176095" cy="259228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7" name="Picture 6" descr="http://go1.imgsmail.ru/imgpreview?key=http%3A//www.artly.ru/wp-content/uploads/2012/02/farfor-gzel-1.jpg&amp;mb=imgdb_preview_19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89040"/>
            <a:ext cx="1926136" cy="2571893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8" name="Picture 16" descr="http://go1.imgsmail.ru/imgpreview?key=http%3A//www.tea-home.ru/userfiles/image/Elefant/1/zhar%5Fbig.jpg&amp;mb=imgdb_preview_8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9792" y="3789040"/>
            <a:ext cx="1944216" cy="260126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9" name="Picture 22" descr="http://go3.imgsmail.ru/imgpreview?key=http%3A//images03.olx.ru/ui/15/56/68/1319793866%5F270264868%5F1---.jpg&amp;mb=imgdb_preview_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3789040"/>
            <a:ext cx="1822194" cy="2592288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50" autoRev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250" autoRev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845676"/>
            <a:ext cx="8208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Элементы Гжельской росписи - розы, тюльпаны, астры, гвоздики, листья, штриховка – сеточка, жилка, завитки.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festival.1september.ru/articles/525938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2747690" cy="1672149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4" name="Рисунок 3" descr="http://festival.1september.ru/articles/525938/img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772816"/>
            <a:ext cx="2708908" cy="168135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Рисунок 4" descr="http://festival.1september.ru/articles/525938/img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772816"/>
            <a:ext cx="2743807" cy="1656184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Рисунок 5" descr="http://festival.1september.ru/articles/525938/img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933056"/>
            <a:ext cx="2448272" cy="230425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7" name="Рисунок 6" descr="http://festival.1september.ru/articles/525938/img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933056"/>
            <a:ext cx="2664296" cy="2304256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940152" y="3601398"/>
            <a:ext cx="32038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Концом кисти наносят жилки, штриховку, завитки и прихотливо изогнутые стебельки и усики. Чёткие мазки лепестков и листьев тёмно – синего цвета и мазки с мягкими размытыми краями наносят всей кистью. Форма цветков упрощённая, но живописная и декоративная.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03225" y="0"/>
            <a:ext cx="653755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Гжельская роспись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go1.imgsmail.ru/imgpreview?key=http%3A//u-sovenka.ru/images/stories/risovanie/urok-15-gzhel/urok-gzhel-4.jpg&amp;mb=imgdb_preview_2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772816"/>
            <a:ext cx="3334912" cy="410445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pic>
        <p:nvPicPr>
          <p:cNvPr id="3076" name="Picture 4" descr="http://go2.imgsmail.ru/imgpreview?key=http%3A//u-sovenka.ru/images/stories/risovanie/urok-15-gzhel/urok-gzhel-5.jpg&amp;mb=imgdb_preview_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19" y="1772816"/>
            <a:ext cx="2893411" cy="4057626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</p:pic>
      <p:sp>
        <p:nvSpPr>
          <p:cNvPr id="25" name="Прямоугольник 24"/>
          <p:cNvSpPr/>
          <p:nvPr/>
        </p:nvSpPr>
        <p:spPr>
          <a:xfrm>
            <a:off x="323529" y="404664"/>
            <a:ext cx="38884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Цветочек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24128" y="332656"/>
            <a:ext cx="21980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Птица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186401"/>
            <a:ext cx="7704856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Шаг 1.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Делаем основание гжельской розы - полукруглый теневой серповидный мазок кистью № 8. Пальцами руки как бы очерчиваем в воздухе круг, по­степенно приближая кисть к бумаге, лёгкое прикосновение, сильнее нажим  и плавно поднимаем кисть в воздух.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7801" y="0"/>
            <a:ext cx="8596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Эскиз «Гжельский букет»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" name="Рисунок 3" descr="Гжельская роспись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80928"/>
            <a:ext cx="6671310" cy="243586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31640" y="4797152"/>
            <a:ext cx="7920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Шаг 1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4797152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Шаг 2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11560" y="5428183"/>
            <a:ext cx="7848872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Шаг 2.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Стилизованные лепестки нашей розы сводим в одну точку к основанию цветка (цветоножки). Здесь мазки выполняем лёгкими, волнообразными движениями; чтобы «оживить» розу.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317</Words>
  <Application>Microsoft Office PowerPoint</Application>
  <PresentationFormat>Экран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Марина</cp:lastModifiedBy>
  <cp:revision>31</cp:revision>
  <dcterms:created xsi:type="dcterms:W3CDTF">2013-07-01T14:37:59Z</dcterms:created>
  <dcterms:modified xsi:type="dcterms:W3CDTF">2013-07-02T11:46:44Z</dcterms:modified>
</cp:coreProperties>
</file>