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9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66"/>
    <a:srgbClr val="800000"/>
    <a:srgbClr val="000099"/>
    <a:srgbClr val="003300"/>
    <a:srgbClr val="006600"/>
    <a:srgbClr val="CC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F0DF4-E898-41F3-804E-9F947089E03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5471D-A7B1-41CA-9C74-B270363C4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9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5471D-A7B1-41CA-9C74-B270363C4B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7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5471D-A7B1-41CA-9C74-B270363C4B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6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5471D-A7B1-41CA-9C74-B270363C4BA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9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0A79-A159-4A24-8EDF-7C6AE8B617A2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95C-D70F-44A8-89A0-844C0699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0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0A79-A159-4A24-8EDF-7C6AE8B617A2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95C-D70F-44A8-89A0-844C0699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0A79-A159-4A24-8EDF-7C6AE8B617A2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95C-D70F-44A8-89A0-844C0699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1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0A79-A159-4A24-8EDF-7C6AE8B617A2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95C-D70F-44A8-89A0-844C0699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0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0A79-A159-4A24-8EDF-7C6AE8B617A2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95C-D70F-44A8-89A0-844C0699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1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0A79-A159-4A24-8EDF-7C6AE8B617A2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95C-D70F-44A8-89A0-844C0699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9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0A79-A159-4A24-8EDF-7C6AE8B617A2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95C-D70F-44A8-89A0-844C0699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8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0A79-A159-4A24-8EDF-7C6AE8B617A2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95C-D70F-44A8-89A0-844C0699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0A79-A159-4A24-8EDF-7C6AE8B617A2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95C-D70F-44A8-89A0-844C0699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0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0A79-A159-4A24-8EDF-7C6AE8B617A2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95C-D70F-44A8-89A0-844C0699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6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0A79-A159-4A24-8EDF-7C6AE8B617A2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95C-D70F-44A8-89A0-844C0699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5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70A79-A159-4A24-8EDF-7C6AE8B617A2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595C-D70F-44A8-89A0-844C0699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3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A1%D0%A1%D0%A0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ru.wikipedia.org/wiki/%D0%9A%D1%80%D0%B0%D1%81%D0%BD%D0%BE%D1%8F%D1%80%D1%81%D0%BA%D0%B8%D0%B9_%D0%BA%D1%80%D0%B0%D0%B9" TargetMode="External"/><Relationship Id="rId12" Type="http://schemas.openxmlformats.org/officeDocument/2006/relationships/hyperlink" Target="http://ru.wikipedia.org/wiki/%D0%9A%D1%80%D0%B0%D1%81%D0%BD%D0%BE%D1%8F%D1%80%D1%81%D0%BA%D0%B8%D0%B9_%D0%B3%D0%BE%D1%81%D1%83%D0%B4%D0%B0%D1%80%D1%81%D1%82%D0%B2%D0%B5%D0%BD%D0%BD%D1%8B%D0%B9_%D0%BF%D0%B5%D0%B4%D0%B0%D0%B3%D0%BE%D0%B3%D0%B8%D1%87%D0%B5%D1%81%D0%BA%D0%B8%D0%B9_%D1%83%D0%BD%D0%B8%D0%B2%D0%B5%D1%80%D1%81%D0%B8%D1%82%D0%B5%D1%82_%D0%B8%D0%BC._%D0%92._%D0%9F._%D0%90%D1%81%D1%82%D0%B0%D1%84%D1%8C%D0%B5%D0%B2%D0%B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1%81%D0%BA%D0%B8%D0%B7_(%D0%BF%D0%BE%D1%81%D1%91%D0%BB%D0%BE%D0%BA_%D0%B3%D0%BE%D1%80%D0%BE%D0%B4%D1%81%D0%BA%D0%BE%D0%B3%D0%BE_%D1%82%D0%B8%D0%BF%D0%B0)" TargetMode="External"/><Relationship Id="rId11" Type="http://schemas.openxmlformats.org/officeDocument/2006/relationships/hyperlink" Target="http://ru.wikipedia.org/wiki/%D0%97%D0%B0%D1%81%D0%BB%D1%83%D0%B6%D0%B5%D0%BD%D0%BD%D1%8B%D0%B9_%D0%BC%D0%B0%D1%81%D1%82%D0%B5%D1%80_%D1%81%D0%BF%D0%BE%D1%80%D1%82%D0%B0_%D0%A1%D0%A1%D0%A1%D0%A0" TargetMode="External"/><Relationship Id="rId5" Type="http://schemas.openxmlformats.org/officeDocument/2006/relationships/hyperlink" Target="http://ru.wikipedia.org/wiki/1964_%D0%B3%D0%BE%D0%B4" TargetMode="External"/><Relationship Id="rId10" Type="http://schemas.openxmlformats.org/officeDocument/2006/relationships/hyperlink" Target="http://ru.wikipedia.org/wiki/%D0%9B%D0%B5%D1%82%D0%BD%D0%B8%D0%B5_%D0%9E%D0%BB%D0%B8%D0%BC%D0%BF%D0%B8%D0%B9%D1%81%D0%BA%D0%B8%D0%B5_%D0%B8%D0%B3%D1%80%D1%8B_1980" TargetMode="External"/><Relationship Id="rId4" Type="http://schemas.openxmlformats.org/officeDocument/2006/relationships/hyperlink" Target="http://ru.wikipedia.org/wiki/19_%D0%BD%D0%BE%D1%8F%D0%B1%D1%80%D1%8F" TargetMode="External"/><Relationship Id="rId9" Type="http://schemas.openxmlformats.org/officeDocument/2006/relationships/hyperlink" Target="http://ru.wikipedia.org/wiki/%D0%A1%D0%BF%D0%BE%D1%80%D1%82%D0%B8%D0%B2%D0%BD%D0%B0%D1%8F_%D0%B3%D0%B8%D0%BC%D0%BD%D0%B0%D1%81%D1%82%D0%B8%D0%BA%D0%B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7%D0%B0%D1%81%D0%BB%D1%83%D0%B6%D0%B5%D0%BD%D0%BD%D1%8B%D0%B9_%D0%BC%D0%B0%D1%81%D1%82%D0%B5%D1%80_%D1%81%D0%BF%D0%BE%D1%80%D1%82%D0%B0_%D0%A1%D0%A1%D0%A1%D0%A0" TargetMode="External"/><Relationship Id="rId13" Type="http://schemas.openxmlformats.org/officeDocument/2006/relationships/hyperlink" Target="http://ru.wikipedia.org/wiki/%D0%9D%D0%BE%D1%80%D0%B8%D0%BB%D1%8C%D1%81%D0%BA" TargetMode="External"/><Relationship Id="rId18" Type="http://schemas.openxmlformats.org/officeDocument/2006/relationships/hyperlink" Target="http://ru.wikipedia.org/wiki/%D0%9C%D0%BE%D1%81%D0%BA%D0%B2%D0%B8%D0%BD%D0%B0,_%D0%A2%D0%B0%D0%BC%D0%B0%D1%80%D0%B0_%D0%9D%D0%B8%D0%BA%D0%BE%D0%BB%D0%B0%D0%B5%D0%B2%D0%BD%D0%B0" TargetMode="External"/><Relationship Id="rId26" Type="http://schemas.openxmlformats.org/officeDocument/2006/relationships/hyperlink" Target="http://ru.wikipedia.org/wiki/%D0%9A%D0%B0%D0%B7%D0%B0%D0%BA%D0%BE%D0%B2%D0%B0,_%D0%9E%D0%BA%D1%81%D0%B0%D0%BD%D0%B0" TargetMode="External"/><Relationship Id="rId3" Type="http://schemas.openxmlformats.org/officeDocument/2006/relationships/image" Target="../media/image12.png"/><Relationship Id="rId21" Type="http://schemas.openxmlformats.org/officeDocument/2006/relationships/hyperlink" Target="http://ru.wikipedia.org/wiki/%D0%A3%D0%BD%D0%B8%D0%B2%D0%B5%D1%80%D1%81%D0%B8%D0%B0%D0%B4%D0%B0" TargetMode="External"/><Relationship Id="rId7" Type="http://schemas.openxmlformats.org/officeDocument/2006/relationships/hyperlink" Target="http://ru.wikipedia.org/wiki/%D0%9A%D0%B8%D0%B5%D0%B2%D1%81%D0%BA%D0%B0%D1%8F_%D0%BE%D0%B1%D0%BB%D0%B0%D1%81%D1%82%D1%8C" TargetMode="External"/><Relationship Id="rId12" Type="http://schemas.openxmlformats.org/officeDocument/2006/relationships/hyperlink" Target="http://ru.wikipedia.org/wiki/%D0%9E%D0%BB%D0%B8%D0%BC%D0%BF%D0%B8%D0%B9%D1%81%D0%BA%D0%B8%D0%B5_%D0%B8%D0%B3%D1%80%D1%8B" TargetMode="External"/><Relationship Id="rId17" Type="http://schemas.openxmlformats.org/officeDocument/2006/relationships/hyperlink" Target="http://ru.wikipedia.org/wiki/1986" TargetMode="External"/><Relationship Id="rId25" Type="http://schemas.openxmlformats.org/officeDocument/2006/relationships/hyperlink" Target="http://ru.wikipedia.org/wiki/1995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ru.wikipedia.org/wiki/%D0%9C%D1%83%D0%B6%D1%81%D0%BA%D0%BE%D0%B5_%D0%BE%D0%B4%D0%B8%D0%BD%D0%BE%D1%87%D0%BD%D0%BE%D0%B5_%D1%84%D0%B8%D0%B3%D1%83%D1%80%D0%BD%D0%BE%D0%B5_%D0%BA%D0%B0%D1%82%D0%B0%D0%BD%D0%B8%D0%B5" TargetMode="External"/><Relationship Id="rId20" Type="http://schemas.openxmlformats.org/officeDocument/2006/relationships/hyperlink" Target="http://ru.wikipedia.org/wiki/1987" TargetMode="External"/><Relationship Id="rId29" Type="http://schemas.openxmlformats.org/officeDocument/2006/relationships/hyperlink" Target="http://ru.wikipedia.org/wiki/20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5%D0%BB%D0%B0%D1%8F_%D0%A6%D0%B5%D1%80%D0%BA%D0%BE%D0%B2%D1%8C" TargetMode="External"/><Relationship Id="rId11" Type="http://schemas.openxmlformats.org/officeDocument/2006/relationships/hyperlink" Target="http://ru.wikipedia.org/wiki/%D0%A4%D0%B8%D0%B3%D1%83%D1%80%D0%BD%D0%BE%D0%B5_%D0%BA%D0%B0%D1%82%D0%B0%D0%BD%D0%B8%D0%B5" TargetMode="External"/><Relationship Id="rId24" Type="http://schemas.openxmlformats.org/officeDocument/2006/relationships/hyperlink" Target="http://ru.wikipedia.org/wiki/%D0%97%D0%B8%D0%BC%D0%BD%D0%B8%D0%B5_%D0%9E%D0%BB%D0%B8%D0%BC%D0%BF%D0%B8%D0%B9%D1%81%D0%BA%D0%B8%D0%B5_%D0%B8%D0%B3%D1%80%D1%8B_1992" TargetMode="External"/><Relationship Id="rId5" Type="http://schemas.openxmlformats.org/officeDocument/2006/relationships/hyperlink" Target="http://ru.wikipedia.org/wiki/1968" TargetMode="External"/><Relationship Id="rId15" Type="http://schemas.openxmlformats.org/officeDocument/2006/relationships/hyperlink" Target="http://ru.wikipedia.org/wiki/%D0%94%D0%B7%D1%8E%D0%B4%D0%BE" TargetMode="External"/><Relationship Id="rId23" Type="http://schemas.openxmlformats.org/officeDocument/2006/relationships/hyperlink" Target="http://ru.wikipedia.org/wiki/1990" TargetMode="External"/><Relationship Id="rId28" Type="http://schemas.openxmlformats.org/officeDocument/2006/relationships/hyperlink" Target="http://ru.wikipedia.org/wiki/%D0%A1%D0%A8%D0%90" TargetMode="External"/><Relationship Id="rId10" Type="http://schemas.openxmlformats.org/officeDocument/2006/relationships/hyperlink" Target="http://ru.wikipedia.org/wiki/%D0%A0%D0%BE%D1%81%D1%81%D0%B8%D1%8F" TargetMode="External"/><Relationship Id="rId19" Type="http://schemas.openxmlformats.org/officeDocument/2006/relationships/hyperlink" Target="http://ru.wikipedia.org/wiki/%D0%9C%D0%B8%D1%88%D0%BA%D1%83%D1%82%D1%91%D0%BD%D0%BE%D0%BA,_%D0%9D%D0%B0%D1%82%D0%B0%D0%BB%D1%8C%D1%8F" TargetMode="External"/><Relationship Id="rId4" Type="http://schemas.openxmlformats.org/officeDocument/2006/relationships/hyperlink" Target="http://ru.wikipedia.org/wiki/21_%D1%8F%D0%BD%D0%B2%D0%B0%D1%80%D1%8F" TargetMode="External"/><Relationship Id="rId9" Type="http://schemas.openxmlformats.org/officeDocument/2006/relationships/hyperlink" Target="http://ru.wikipedia.org/wiki/%D0%A1%D0%A1%D0%A1%D0%A0" TargetMode="External"/><Relationship Id="rId14" Type="http://schemas.openxmlformats.org/officeDocument/2006/relationships/hyperlink" Target="http://ru.wikipedia.org/wiki/%D0%A5%D0%BE%D0%BA%D0%BA%D0%B5%D0%B9" TargetMode="External"/><Relationship Id="rId22" Type="http://schemas.openxmlformats.org/officeDocument/2006/relationships/hyperlink" Target="http://ru.wikipedia.org/wiki/1988" TargetMode="External"/><Relationship Id="rId27" Type="http://schemas.openxmlformats.org/officeDocument/2006/relationships/hyperlink" Target="http://ru.wikipedia.org/wiki/%D0%97%D0%B8%D0%BC%D0%BD%D0%B8%D0%B5_%D0%9E%D0%BB%D0%B8%D0%BC%D0%BF%D0%B8%D0%B9%D1%81%D0%BA%D0%B8%D0%B5_%D0%B8%D0%B3%D1%80%D1%8B_1998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75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ru.wikipedia.org/wiki/7_%D0%B8%D1%8E%D0%BB%D1%8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8%D0%BC%D0%BD%D0%B8%D0%B5_%D0%9E%D0%BB%D0%B8%D0%BC%D0%BF%D0%B8%D0%B9%D1%81%D0%BA%D0%B8%D0%B5_%D0%B8%D0%B3%D1%80%D1%8B" TargetMode="External"/><Relationship Id="rId5" Type="http://schemas.openxmlformats.org/officeDocument/2006/relationships/hyperlink" Target="http://ru.wikipedia.org/wiki/%D0%91%D0%B8%D0%B0%D1%82%D0%BB%D0%BE%D0%BD" TargetMode="External"/><Relationship Id="rId10" Type="http://schemas.openxmlformats.org/officeDocument/2006/relationships/hyperlink" Target="http://ru.wikipedia.org/wiki/%D0%9A%D1%80%D0%B0%D1%81%D0%BD%D0%BE%D1%8F%D1%80%D1%81%D0%BA%D0%B8%D0%B9_%D0%BA%D1%80%D0%B0%D0%B9" TargetMode="External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hyperlink" Target="http://ru.wikipedia.org/wiki/%D0%91%D0%BE%D1%80%D0%BE%D0%B4%D0%B8%D0%BD%D0%BE_(%D0%9A%D1%80%D0%B0%D1%81%D0%BD%D0%BE%D1%8F%D1%80%D1%81%D0%BA%D0%B8%D0%B9_%D0%BA%D1%80%D0%B0%D0%B9)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13" Type="http://schemas.openxmlformats.org/officeDocument/2006/relationships/hyperlink" Target="http://ru.wikipedia.org/wiki/%D0%A7%D0%B5%D0%BC%D0%BF%D0%B8%D0%BE%D0%BD%D0%B0%D1%82_%D0%BC%D0%B8%D1%80%D0%B0_%D0%BF%D0%BE_%D0%BB%D1%91%D0%B3%D0%BA%D0%BE%D0%B9_%D0%B0%D1%82%D0%BB%D0%B5%D1%82%D0%B8%D0%BA%D0%B5" TargetMode="External"/><Relationship Id="rId18" Type="http://schemas.openxmlformats.org/officeDocument/2006/relationships/hyperlink" Target="http://click01.begun.ru/click.jsp?url=jYldDv3w8fB468KAHt8K73CKT*K0uXSzas3hfyWQcV0sCuA78bHljmU5ou3-GAXxV9T7U01M0M1zEbpajyqfVxUtmWEmcqBSJc1BuvnfgjillIMiKd6V0ZDYCKFu2HVYjnKAOhRr81-h2L52Nn6gvx4ZySlNSvk0fRCKlXbgqanYCIKArY2Od2atV3FSf7EsbVW1Ocg0KDVK7eMqEPNeQKlnyBhZ0mfrX7hVW*80VhGz5OkTFQPA-TVx2V9N9*pS3yDQcK-xJI9wdEZ2eBC5JUFYNG4WRqR4SZ7UUjkhDGFU0PVhdSwMouMaIwaNDJbEhmtWbVYbyjhQIh*scYadrfos61qW4KA3s1ccWWCzRWSJ7OXFlRf1MY5ONx61pQt3ssn7pguSRgpTbRsIpzxPDR9G71A6QKudwFfInFhZe79u1WtP9QiNd*bhiQxGTxmLUE0xJibKmZYIoM2Ag80*lP5U6k9nkHAL9t4S*Thmjp5EvV61t2vKDVA86NQ1CPWH*TEAdxbzBZ5M-W4wGslH1lbV2VsSoykyb3tJX-D8EcOgpWYsmOxYsS-MU*o&amp;eurl%5b%5d=jYldDpWUlZTHBxYVh2uEW62v6fAN7OwEHw3x2dlozq--2B*s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ru.wikipedia.org/wiki/%D0%9A%D1%80%D0%B0%D1%81%D0%BD%D0%BE%D1%8F%D1%80%D1%81%D0%BA%D0%B8%D0%B9_%D0%BA%D1%80%D0%B0%D0%B9" TargetMode="External"/><Relationship Id="rId12" Type="http://schemas.openxmlformats.org/officeDocument/2006/relationships/hyperlink" Target="http://ru.wikipedia.org/wiki/%D0%9E%D0%BB%D0%B8%D0%BC%D0%BF%D0%B8%D0%B9%D1%81%D0%BA%D0%B8%D0%B5_%D0%B8%D0%B3%D1%80%D1%8B" TargetMode="External"/><Relationship Id="rId17" Type="http://schemas.openxmlformats.org/officeDocument/2006/relationships/hyperlink" Target="http://click01.begun.ru/click.jsp?url=jYldDpmTkpNiaLUBn16LbvELzmM1OPUy60xg-naCEeuNZ6VY4HXZBfkfwg-t-3Kr-V7K4CiLIIwTbxQtVzIHkjGjlmHmh7FggoCt9Gi1V7o2PDoCRWCjLWjFmhW4pfXeTWrN7EJTgnsQPJsJgA6X1E2*ZH9Qla0H*KjS6wWRAUgyRUxJtGf6zcjGK2dsjmuZ9HiLxQ24yJihIEx7OkLG9zBgr3FDR17t43u-41Vt3dL1TtltorBJRtl0*0BUeLf*-yhgZZm2lHDdL7ldD5OW3ojFI9ZHP8G8EXyOaErxFr2fP5lj7os56NzKw*iCxyH6vYS1TYnk1dFjBUwxxZPUbtCp36w1xV-OX8bLXiSbnoP-D6RadkoLP8mk-KEA-2KXU84VUVaLfU6GqWoaxKG9iOpM7x-CzqUVxT1yjA9-BL*DG9pKRovsWK8bEOxVuu2Z9WgHvJblY0uDuyzPvVqtWR49GXrkADRv5JuQe7wn426GIQUDoj3kedFxtyFxD0IoHQINKw&amp;eurl%5b%5d=jYldDpSVlJWiDJ3MXrJdgnR2MCnLX2lj-ucdiwswiVbubmSD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ru.wikipedia.org/wiki/%D0%A2%D0%BE%D0%BA%D0%B8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1%87%D0%B8%D0%BD%D1%81%D0%BA" TargetMode="External"/><Relationship Id="rId11" Type="http://schemas.openxmlformats.org/officeDocument/2006/relationships/hyperlink" Target="http://ru.wikipedia.org/wiki/%D0%91%D0%B5%D0%B3_%D0%BD%D0%B0_%D1%81%D1%80%D0%B5%D0%B4%D0%BD%D0%B8%D0%B5_%D0%B4%D0%B8%D1%81%D1%82%D0%B0%D0%BD%D1%86%D0%B8%D0%B8" TargetMode="External"/><Relationship Id="rId5" Type="http://schemas.openxmlformats.org/officeDocument/2006/relationships/hyperlink" Target="http://ru.wikipedia.org/wiki/1968" TargetMode="External"/><Relationship Id="rId15" Type="http://schemas.openxmlformats.org/officeDocument/2006/relationships/hyperlink" Target="http://ru.wikipedia.org/wiki/%D0%A7%D0%B5%D0%BC%D0%BF%D0%B8%D0%BE%D0%BD%D0%B0%D1%82_%D0%BC%D0%B8%D1%80%D0%B0_%D0%BF%D0%BE_%D0%BB%D1%91%D0%B3%D0%BA%D0%BE%D0%B9_%D0%B0%D1%82%D0%BB%D0%B5%D1%82%D0%B8%D0%BA%D0%B5_1991" TargetMode="External"/><Relationship Id="rId10" Type="http://schemas.openxmlformats.org/officeDocument/2006/relationships/hyperlink" Target="http://ru.wikipedia.org/wiki/%D0%9B%D1%91%D0%B3%D0%BA%D0%B0%D1%8F_%D0%B0%D1%82%D0%BB%D0%B5%D1%82%D0%B8%D0%BA%D0%B0" TargetMode="External"/><Relationship Id="rId4" Type="http://schemas.openxmlformats.org/officeDocument/2006/relationships/hyperlink" Target="http://ru.wikipedia.org/wiki/17_%D1%8F%D0%BD%D0%B2%D0%B0%D1%80%D1%8F" TargetMode="External"/><Relationship Id="rId9" Type="http://schemas.openxmlformats.org/officeDocument/2006/relationships/hyperlink" Target="http://ru.wikipedia.org/wiki/%D0%A0%D0%BE%D1%81%D1%81%D0%B8%D1%8F" TargetMode="External"/><Relationship Id="rId14" Type="http://schemas.openxmlformats.org/officeDocument/2006/relationships/hyperlink" Target="http://ru.wikipedia.org/wiki/1991_%D0%B3%D0%BE%D0%B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ru.wikipedia.org/wiki/%D0%91%D0%B8%D0%B0%D1%82%D0%BB%D0%BE%D0%BD_%D0%BD%D0%B0_%D0%B7%D0%B8%D0%BC%D0%BD%D0%B8%D1%85_%D0%9E%D0%BB%D0%B8%D0%BC%D0%BF%D0%B8%D0%B9%D1%81%D0%BA%D0%B8%D1%85_%D0%B8%D0%B3%D1%80%D0%B0%D1%85_2010_%E2%80%94_%D0%BC%D0%B0%D1%81%D1%81-%D1%81%D1%82%D0%B0%D1%80%D1%82_(%D0%BC%D1%83%D0%B6%D1%87%D0%B8%D0%BD%D1%8B)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8%D0%BC%D0%BD%D0%B8%D0%B5_%D0%9E%D0%BB%D0%B8%D0%BC%D0%BF%D0%B8%D0%B9%D1%81%D0%BA%D0%B8%D0%B5_%D0%B8%D0%B3%D1%80%D1%8B_2010" TargetMode="External"/><Relationship Id="rId5" Type="http://schemas.openxmlformats.org/officeDocument/2006/relationships/hyperlink" Target="http://ru.wikipedia.org/wiki/%D0%91%D0%B8%D0%B0%D1%82%D0%BB%D0%BE%D0%BD" TargetMode="External"/><Relationship Id="rId4" Type="http://schemas.openxmlformats.org/officeDocument/2006/relationships/hyperlink" Target="http://ru.wikipedia.org/wiki/%D0%A0%D0%BE%D1%81%D1%81%D0%B8%D1%8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7%D0%B0%D1%81%D0%BB%D1%83%D0%B6%D0%B5%D0%BD%D0%BD%D1%8B%D0%B9_%D0%BC%D0%B0%D1%81%D1%82%D0%B5%D1%80_%D1%81%D0%BF%D0%BE%D1%80%D1%82%D0%B0_%D0%A0%D0%BE%D1%81%D1%81%D0%B8%D0%B8" TargetMode="External"/><Relationship Id="rId13" Type="http://schemas.openxmlformats.org/officeDocument/2006/relationships/hyperlink" Target="http://ru.wikipedia.org/wiki/%D0%9A%D1%80%D0%B0%D1%81%D0%BD%D0%BE%D1%8F%D1%80%D1%81%D0%BA" TargetMode="External"/><Relationship Id="rId18" Type="http://schemas.openxmlformats.org/officeDocument/2006/relationships/hyperlink" Target="http://ru.wikipedia.org/wiki/%D0%92%D0%BE%D0%BB%D1%8C%D0%BD%D0%B0%D1%8F_%D0%B1%D0%BE%D1%80%D1%8C%D0%B1%D0%B0_%D0%BD%D0%B0_XXVI_%D0%BB%D0%B5%D1%82%D0%BD%D0%B8%D1%85_%D0%9E%D0%BB%D0%B8%D0%BC%D0%BF%D0%B8%D0%B9%D1%81%D0%BA%D0%B8%D1%85_%D0%B8%D0%B3%D1%80%D0%B0%D1%85" TargetMode="External"/><Relationship Id="rId3" Type="http://schemas.openxmlformats.org/officeDocument/2006/relationships/image" Target="../media/image16.png"/><Relationship Id="rId21" Type="http://schemas.openxmlformats.org/officeDocument/2006/relationships/hyperlink" Target="http://ru.wikipedia.org/wiki/2004_%D0%B3%D0%BE%D0%B4" TargetMode="External"/><Relationship Id="rId7" Type="http://schemas.openxmlformats.org/officeDocument/2006/relationships/hyperlink" Target="http://ru.wikipedia.org/wiki/%D0%98%D0%B3%D1%80%D1%8B_%D0%B4%D0%BE%D0%B1%D1%80%D0%BE%D0%B9_%D0%B2%D0%BE%D0%BB%D0%B8" TargetMode="External"/><Relationship Id="rId12" Type="http://schemas.openxmlformats.org/officeDocument/2006/relationships/hyperlink" Target="http://ru.wikipedia.org/wiki/1982_%D0%B3%D0%BE%D0%B4" TargetMode="External"/><Relationship Id="rId17" Type="http://schemas.openxmlformats.org/officeDocument/2006/relationships/hyperlink" Target="http://ru.wikipedia.org/wiki/1996_%D0%B3%D0%BE%D0%B4" TargetMode="External"/><Relationship Id="rId25" Type="http://schemas.openxmlformats.org/officeDocument/2006/relationships/hyperlink" Target="http://ru.wikipedia.org/wiki/%D0%9B%D0%B5%D1%82%D0%BD%D0%B8%D0%B5_%D0%9E%D0%BB%D0%B8%D0%BC%D0%BF%D0%B8%D0%B9%D1%81%D0%BA%D0%B8%D0%B5_%D0%B8%D0%B3%D1%80%D1%8B_2008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ru.wikipedia.org/wiki/2006_%D0%B3%D0%BE%D0%B4" TargetMode="External"/><Relationship Id="rId20" Type="http://schemas.openxmlformats.org/officeDocument/2006/relationships/hyperlink" Target="http://ru.wikipedia.org/wiki/2000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F%D1%80%D1%8B%D0%B3%D0%B8%D0%BD,_%D0%98%D0%B2%D0%B0%D0%BD_%D0%A1%D0%B5%D1%80%D0%B3%D0%B5%D0%B5%D0%B2%D0%B8%D1%87" TargetMode="External"/><Relationship Id="rId11" Type="http://schemas.openxmlformats.org/officeDocument/2006/relationships/hyperlink" Target="http://ru.wikipedia.org/wiki/%D0%A5%D0%B0%D1%81%D0%B0%D0%B2%D1%8E%D1%80%D1%82" TargetMode="External"/><Relationship Id="rId24" Type="http://schemas.openxmlformats.org/officeDocument/2006/relationships/hyperlink" Target="http://ru.wikipedia.org/wiki/2008_%D0%B3%D0%BE%D0%B4" TargetMode="External"/><Relationship Id="rId5" Type="http://schemas.openxmlformats.org/officeDocument/2006/relationships/hyperlink" Target="http://ru.wikipedia.org/wiki/%D0%91%D0%BE%D1%80%D0%B5%D1%86" TargetMode="External"/><Relationship Id="rId15" Type="http://schemas.openxmlformats.org/officeDocument/2006/relationships/hyperlink" Target="http://ru.wikipedia.org/wiki/1995_%D0%B3%D0%BE%D0%B4" TargetMode="External"/><Relationship Id="rId23" Type="http://schemas.openxmlformats.org/officeDocument/2006/relationships/hyperlink" Target="http://ru.wikipedia.org/wiki/%D0%90%D1%84%D0%B8%D0%BD%D1%8B" TargetMode="External"/><Relationship Id="rId10" Type="http://schemas.openxmlformats.org/officeDocument/2006/relationships/hyperlink" Target="http://ru.wikipedia.org/wiki/1975_%D0%B3%D0%BE%D0%B4" TargetMode="External"/><Relationship Id="rId19" Type="http://schemas.openxmlformats.org/officeDocument/2006/relationships/hyperlink" Target="http://ru.wikipedia.org/wiki/%D0%90%D1%82%D0%BB%D0%B0%D0%BD%D1%82%D0%B0" TargetMode="External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hyperlink" Target="http://ru.wikipedia.org/wiki/1995" TargetMode="External"/><Relationship Id="rId14" Type="http://schemas.openxmlformats.org/officeDocument/2006/relationships/hyperlink" Target="http://ru.wikipedia.org/wiki/1993_%D0%B3%D0%BE%D0%B4" TargetMode="External"/><Relationship Id="rId22" Type="http://schemas.openxmlformats.org/officeDocument/2006/relationships/hyperlink" Target="http://ru.wikipedia.org/wiki/%D0%9B%D0%B5%D1%82%D0%BD%D0%B8%D0%B5_%D0%9E%D0%BB%D0%B8%D0%BC%D0%BF%D0%B8%D0%B9%D1%81%D0%BA%D0%B8%D0%B5_%D0%B8%D0%B3%D1%80%D1%8B_200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000" TargetMode="External"/><Relationship Id="rId13" Type="http://schemas.openxmlformats.org/officeDocument/2006/relationships/hyperlink" Target="http://ru.wikipedia.org/wiki/%D0%9B%D0%B5%D1%82%D0%BD%D0%B8%D0%B5_%D0%9E%D0%BB%D0%B8%D0%BC%D0%BF%D0%B8%D0%B9%D1%81%D0%BA%D0%B8%D0%B5_%D0%B8%D0%B3%D1%80%D1%8B_2000" TargetMode="External"/><Relationship Id="rId18" Type="http://schemas.openxmlformats.org/officeDocument/2006/relationships/hyperlink" Target="http://ru.wikipedia.org/wiki/1996_%D0%B3%D0%BE%D0%B4" TargetMode="External"/><Relationship Id="rId26" Type="http://schemas.openxmlformats.org/officeDocument/2006/relationships/hyperlink" Target="http://ru.wikipedia.org/wiki/%D0%A1%D0%B8%D0%B4%D0%BD%D0%B5%D0%B9" TargetMode="External"/><Relationship Id="rId39" Type="http://schemas.openxmlformats.org/officeDocument/2006/relationships/hyperlink" Target="http://ru.wikipedia.org/wiki/27_%D1%8F%D0%BD%D0%B2%D0%B0%D1%80%D1%8F" TargetMode="External"/><Relationship Id="rId3" Type="http://schemas.openxmlformats.org/officeDocument/2006/relationships/image" Target="../media/image17.png"/><Relationship Id="rId21" Type="http://schemas.openxmlformats.org/officeDocument/2006/relationships/hyperlink" Target="http://ru.wikipedia.org/wiki/1998_%D0%B3%D0%BE%D0%B4" TargetMode="External"/><Relationship Id="rId34" Type="http://schemas.openxmlformats.org/officeDocument/2006/relationships/hyperlink" Target="http://ru.wikipedia.org/wiki/%D0%A7%D0%B5%D0%BC%D0%BF%D0%B8%D0%BE%D0%BD" TargetMode="External"/><Relationship Id="rId42" Type="http://schemas.openxmlformats.org/officeDocument/2006/relationships/hyperlink" Target="http://ru.wikipedia.org/wiki/%D0%A7%D0%B5%D1%87%D0%B5%D0%BD%D0%BE-%D0%98%D0%BD%D0%B3%D1%83%D1%88%D1%81%D0%BA%D0%B0%D1%8F_%D0%90%D0%A1%D0%A1%D0%A0" TargetMode="External"/><Relationship Id="rId7" Type="http://schemas.openxmlformats.org/officeDocument/2006/relationships/hyperlink" Target="http://ru.wikipedia.org/wiki/%D0%97%D0%B0%D1%81%D0%BB%D1%83%D0%B6%D0%B5%D0%BD%D0%BD%D1%8B%D0%B9_%D0%BC%D0%B0%D1%81%D1%82%D0%B5%D1%80_%D1%81%D0%BF%D0%BE%D1%80%D1%82%D0%B0_%D0%A0%D0%BE%D1%81%D1%81%D0%B8%D0%B8" TargetMode="External"/><Relationship Id="rId12" Type="http://schemas.openxmlformats.org/officeDocument/2006/relationships/hyperlink" Target="http://ru.wikipedia.org/wiki/%D0%A7%D0%B5%D0%BC%D0%BF%D0%B8%D0%BE%D0%BD%D0%B0%D1%82_%D0%95%D0%B2%D1%80%D0%BE%D0%BF%D1%8B_%D0%BF%D0%BE_%D0%B1%D0%BE%D1%80%D1%8C%D0%B1%D0%B5_2006" TargetMode="External"/><Relationship Id="rId17" Type="http://schemas.openxmlformats.org/officeDocument/2006/relationships/hyperlink" Target="http://ru.wikipedia.org/wiki/%D0%94%D0%B0%D0%B3%D0%B5%D1%81%D1%82%D0%B0%D0%BD%D1%81%D0%BA%D0%B0%D1%8F_%D0%90%D0%A1%D0%A1%D0%A0" TargetMode="External"/><Relationship Id="rId25" Type="http://schemas.openxmlformats.org/officeDocument/2006/relationships/hyperlink" Target="http://ru.wikipedia.org/wiki/%D0%92%D0%BE%D0%BB%D1%8C%D0%BD%D0%B0%D1%8F_%D0%B1%D0%BE%D1%80%D1%8C%D0%B1%D0%B0_%D0%BD%D0%B0_XXVII_%D0%9B%D0%B5%D1%82%D0%BD%D0%B8%D1%85_%D0%9E%D0%BB%D0%B8%D0%BC%D0%BF%D0%B8%D0%B9%D1%81%D0%BA%D0%B8%D1%85_%D0%B8%D0%B3%D1%80%D0%B0%D1%85" TargetMode="External"/><Relationship Id="rId33" Type="http://schemas.openxmlformats.org/officeDocument/2006/relationships/hyperlink" Target="http://ru.wikipedia.org/wiki/%D0%9E%D0%BB%D0%B8%D0%BC%D0%BF%D0%B8%D0%B9%D1%81%D0%BA%D0%B8%D0%B5_%D0%B8%D0%B3%D1%80%D1%8B" TargetMode="External"/><Relationship Id="rId38" Type="http://schemas.openxmlformats.org/officeDocument/2006/relationships/hyperlink" Target="http://ru.wikipedia.org/wiki/2008_%D0%B3%D0%BE%D0%B4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ru.wikipedia.org/wiki/%D0%A5%D0%B0%D1%81%D0%B0%D0%B2%D1%8E%D1%80%D1%82" TargetMode="External"/><Relationship Id="rId20" Type="http://schemas.openxmlformats.org/officeDocument/2006/relationships/hyperlink" Target="http://ru.wikipedia.org/wiki/1997_%D0%B3%D0%BE%D0%B4" TargetMode="External"/><Relationship Id="rId29" Type="http://schemas.openxmlformats.org/officeDocument/2006/relationships/image" Target="../media/image18.png"/><Relationship Id="rId41" Type="http://schemas.openxmlformats.org/officeDocument/2006/relationships/hyperlink" Target="http://ru.wikipedia.org/wiki/%D0%A1%D1%83%D1%80%D1%85%D0%B0%D1%85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0%D1%81%D1%82%D0%B5%D1%80_%D1%81%D0%BF%D0%BE%D1%80%D1%82%D0%B0_%D0%A0%D0%BE%D1%81%D1%81%D0%B8%D0%B8_%D0%BC%D0%B5%D0%B6%D0%B4%D1%83%D0%BD%D0%B0%D1%80%D0%BE%D0%B4%D0%BD%D0%BE%D0%B3%D0%BE_%D0%BA%D0%BB%D0%B0%D1%81%D1%81%D0%B0" TargetMode="External"/><Relationship Id="rId11" Type="http://schemas.openxmlformats.org/officeDocument/2006/relationships/hyperlink" Target="http://ru.wikipedia.org/wiki/%D0%A7%D0%B5%D0%BC%D0%BF%D0%B8%D0%BE%D0%BD%D0%B0%D1%82_%D0%A0%D0%BE%D1%81%D1%81%D0%B8%D0%B8_%D0%BF%D0%BE_%D0%B2%D0%BE%D0%BB%D1%8C%D0%BD%D0%BE%D0%B9_%D0%B1%D0%BE%D1%80%D1%8C%D0%B1%D0%B5_2002" TargetMode="External"/><Relationship Id="rId24" Type="http://schemas.openxmlformats.org/officeDocument/2006/relationships/hyperlink" Target="http://ru.wikipedia.org/wiki/2000_%D0%B3%D0%BE%D0%B4" TargetMode="External"/><Relationship Id="rId32" Type="http://schemas.openxmlformats.org/officeDocument/2006/relationships/hyperlink" Target="http://ru.wikipedia.org/wiki/2004_%D0%B3%D0%BE%D0%B4" TargetMode="External"/><Relationship Id="rId37" Type="http://schemas.openxmlformats.org/officeDocument/2006/relationships/hyperlink" Target="http://ru.wikipedia.org/wiki/2007_%D0%B3%D0%BE%D0%B4" TargetMode="External"/><Relationship Id="rId40" Type="http://schemas.openxmlformats.org/officeDocument/2006/relationships/hyperlink" Target="http://ru.wikipedia.org/wiki/1985" TargetMode="External"/><Relationship Id="rId5" Type="http://schemas.openxmlformats.org/officeDocument/2006/relationships/hyperlink" Target="http://ru.wikipedia.org/wiki/%D0%91%D0%BE%D1%80%D0%B5%D1%86" TargetMode="External"/><Relationship Id="rId15" Type="http://schemas.openxmlformats.org/officeDocument/2006/relationships/hyperlink" Target="http://ru.wikipedia.org/wiki/1977_%D0%B3%D0%BE%D0%B4" TargetMode="External"/><Relationship Id="rId23" Type="http://schemas.openxmlformats.org/officeDocument/2006/relationships/hyperlink" Target="http://ru.wikipedia.org/wiki/1999_%D0%B3%D0%BE%D0%B4" TargetMode="External"/><Relationship Id="rId28" Type="http://schemas.openxmlformats.org/officeDocument/2006/relationships/hyperlink" Target="http://ru.wikipedia.org/wiki/2006" TargetMode="External"/><Relationship Id="rId36" Type="http://schemas.openxmlformats.org/officeDocument/2006/relationships/hyperlink" Target="http://ru.wikipedia.org/wiki/%D0%A7%D0%B5%D0%BC%D0%BF%D0%B8%D0%BE%D0%BD%D0%B0%D1%82" TargetMode="External"/><Relationship Id="rId10" Type="http://schemas.openxmlformats.org/officeDocument/2006/relationships/hyperlink" Target="http://ru.wikipedia.org/wiki/%D0%A7%D0%B5%D0%BC%D0%BF%D0%B8%D0%BE%D0%BD%D0%B0%D1%82_%D0%A0%D0%BE%D1%81%D1%81%D0%B8%D0%B8_%D0%BF%D0%BE_%D0%B2%D0%BE%D0%BB%D1%8C%D0%BD%D0%BE%D0%B9_%D0%B1%D0%BE%D1%80%D1%8C%D0%B1%D0%B5_2000" TargetMode="External"/><Relationship Id="rId19" Type="http://schemas.openxmlformats.org/officeDocument/2006/relationships/hyperlink" Target="http://ru.wikipedia.org/wiki/%D0%9A%D1%80%D0%B0%D1%81%D0%BD%D0%BE%D1%8F%D1%80%D1%81%D0%BA" TargetMode="External"/><Relationship Id="rId31" Type="http://schemas.openxmlformats.org/officeDocument/2006/relationships/hyperlink" Target="http://ru.wikipedia.org/wiki/%D0%93%D1%80%D0%B5%D0%BA%D0%BE-%D1%80%D0%B8%D0%BC%D1%81%D0%BA%D0%B0%D1%8F_%D0%B1%D0%BE%D1%80%D1%8C%D0%B1%D0%B0" TargetMode="External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hyperlink" Target="http://ru.wikipedia.org/wiki/%D0%A7%D0%B5%D0%BC%D0%BF%D0%B8%D0%BE%D0%BD%D0%B0%D1%82_%D0%A0%D0%BE%D1%81%D1%81%D0%B8%D0%B8_%D0%BF%D0%BE_%D0%B2%D0%BE%D0%BB%D1%8C%D0%BD%D0%BE%D0%B9_%D0%B1%D0%BE%D1%80%D1%8C%D0%B1%D0%B5_1999" TargetMode="External"/><Relationship Id="rId14" Type="http://schemas.openxmlformats.org/officeDocument/2006/relationships/hyperlink" Target="http://ru.wikipedia.org/wiki/12_%D0%B4%D0%B5%D0%BA%D0%B0%D0%B1%D1%80%D1%8F" TargetMode="External"/><Relationship Id="rId22" Type="http://schemas.openxmlformats.org/officeDocument/2006/relationships/hyperlink" Target="http://ru.wikipedia.org/wiki/%D0%AF%D1%80%D1%8B%D0%B3%D0%B8%D0%BD,_%D0%98%D0%B2%D0%B0%D0%BD_%D0%A1%D0%B5%D1%80%D0%B3%D0%B5%D0%B5%D0%B2%D0%B8%D1%87" TargetMode="External"/><Relationship Id="rId27" Type="http://schemas.openxmlformats.org/officeDocument/2006/relationships/hyperlink" Target="http://ru.wikipedia.org/wiki/2002_%D0%B3%D0%BE%D0%B4" TargetMode="External"/><Relationship Id="rId30" Type="http://schemas.openxmlformats.org/officeDocument/2006/relationships/hyperlink" Target="http://ru.wikipedia.org/wiki/%D0%91%D0%BE%D1%80%D1%8C%D0%B1%D0%B0" TargetMode="External"/><Relationship Id="rId35" Type="http://schemas.openxmlformats.org/officeDocument/2006/relationships/hyperlink" Target="http://ru.wikipedia.org/wiki/%D0%9E%D0%BB%D0%B8%D0%BC%D0%BF%D0%B8%D0%B9%D1%81%D0%BA%D0%B8%D0%B5_%D0%B8%D0%B3%D1%80%D1%8B_200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5%D0%BB%D0%BE%D0%B3%D0%BB%D0%B8%D0%BD%D0%BA%D0%B0" TargetMode="External"/><Relationship Id="rId13" Type="http://schemas.openxmlformats.org/officeDocument/2006/relationships/hyperlink" Target="http://ru.wikipedia.org/wiki/%D0%97%D0%B0%D1%81%D0%BB%D1%83%D0%B6%D0%B5%D0%BD%D0%BD%D1%8B%D0%B9_%D0%BC%D0%B0%D1%81%D1%82%D0%B5%D1%80_%D1%81%D0%BF%D0%BE%D1%80%D1%82%D0%B0_%D0%A0%D0%BE%D1%81%D1%81%D0%B8%D0%B8" TargetMode="External"/><Relationship Id="rId18" Type="http://schemas.openxmlformats.org/officeDocument/2006/relationships/hyperlink" Target="http://ru.wikipedia.org/wiki/2005_%D0%B3%D0%BE%D0%B4" TargetMode="External"/><Relationship Id="rId26" Type="http://schemas.openxmlformats.org/officeDocument/2006/relationships/hyperlink" Target="http://ru.wikipedia.org/wiki/%D0%98%D0%B3%D1%80%D1%8B_%D0%B4%D0%BE%D0%B1%D1%80%D0%BE%D0%B9_%D0%B2%D0%BE%D0%BB%D0%B8" TargetMode="External"/><Relationship Id="rId3" Type="http://schemas.openxmlformats.org/officeDocument/2006/relationships/image" Target="../media/image19.png"/><Relationship Id="rId21" Type="http://schemas.openxmlformats.org/officeDocument/2006/relationships/hyperlink" Target="http://ru.wikipedia.org/wiki/1974_%D0%B3%D0%BE%D0%B4" TargetMode="External"/><Relationship Id="rId7" Type="http://schemas.openxmlformats.org/officeDocument/2006/relationships/hyperlink" Target="http://ru.wikipedia.org/wiki/1980_%D0%B3%D0%BE%D0%B4" TargetMode="External"/><Relationship Id="rId12" Type="http://schemas.openxmlformats.org/officeDocument/2006/relationships/hyperlink" Target="http://ru.wikipedia.org/wiki/2004_%D0%B3%D0%BE%D0%B4" TargetMode="External"/><Relationship Id="rId17" Type="http://schemas.openxmlformats.org/officeDocument/2006/relationships/hyperlink" Target="http://ru.wikipedia.org/wiki/2007_%D0%B3%D0%BE%D0%B4" TargetMode="External"/><Relationship Id="rId25" Type="http://schemas.openxmlformats.org/officeDocument/2006/relationships/hyperlink" Target="http://ru.wikipedia.org/wiki/%D0%AF%D1%80%D1%8B%D0%B3%D0%B8%D0%BD,_%D0%98%D0%B2%D0%B0%D0%BD_%D0%A1%D0%B5%D1%80%D0%B3%D0%B5%D0%B5%D0%B2%D0%B8%D1%87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ru.wikipedia.org/w/index.php?title=%D0%9A%D1%80%D0%B0%D1%81%D0%BD%D0%BE%D1%8F%D1%80%D1%81%D0%BA%D0%B5&amp;action=edit&amp;redlink=1" TargetMode="External"/><Relationship Id="rId20" Type="http://schemas.openxmlformats.org/officeDocument/2006/relationships/hyperlink" Target="http://ru.wikipedia.org/wiki/11_%D0%BC%D0%B0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_%D0%B8%D1%8E%D0%BB%D1%8F" TargetMode="External"/><Relationship Id="rId11" Type="http://schemas.openxmlformats.org/officeDocument/2006/relationships/hyperlink" Target="http://ru.wikipedia.org/wiki/%D0%A1%D0%A1%D0%A1%D0%A0" TargetMode="External"/><Relationship Id="rId24" Type="http://schemas.openxmlformats.org/officeDocument/2006/relationships/hyperlink" Target="http://ru.wikipedia.org/wiki/%D0%92%D0%BE%D0%BB%D1%8C%D0%BD%D0%B0%D1%8F_%D0%B1%D0%BE%D1%80%D1%8C%D0%B1%D0%B0" TargetMode="External"/><Relationship Id="rId5" Type="http://schemas.openxmlformats.org/officeDocument/2006/relationships/hyperlink" Target="http://ru.wikipedia.org/wiki/%D0%91%D0%BE%D1%80%D1%8C%D0%B1%D0%B0" TargetMode="External"/><Relationship Id="rId15" Type="http://schemas.openxmlformats.org/officeDocument/2006/relationships/hyperlink" Target="http://ru.wikipedia.org/wiki/2008_%D0%B3%D0%BE%D0%B4" TargetMode="External"/><Relationship Id="rId23" Type="http://schemas.openxmlformats.org/officeDocument/2006/relationships/hyperlink" Target="http://ru.wikipedia.org/wiki/%D0%94%D0%B0%D0%B3%D0%B5%D1%81%D1%82%D0%B0%D0%BD%D1%81%D0%BA%D0%B0%D1%8F_%D0%90%D0%A1%D0%A1%D0%A0" TargetMode="External"/><Relationship Id="rId10" Type="http://schemas.openxmlformats.org/officeDocument/2006/relationships/hyperlink" Target="http://ru.wikipedia.org/wiki/%D0%9A%D0%B0%D0%B1%D0%B0%D1%80%D0%B4%D0%B8%D0%BD%D0%BE-%D0%91%D0%B0%D0%BB%D0%BA%D0%B0%D1%80%D1%81%D0%BA%D0%B0%D1%8F_%D0%90%D0%A1%D0%A1%D0%A0" TargetMode="External"/><Relationship Id="rId19" Type="http://schemas.openxmlformats.org/officeDocument/2006/relationships/image" Target="../media/image20.png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hyperlink" Target="http://ru.wikipedia.org/wiki/%D0%A2%D0%B5%D1%80%D1%81%D0%BA%D0%B8%D0%B9_%D1%80%D0%B0%D0%B9%D0%BE%D0%BD_%D0%9A%D0%B0%D0%B1%D0%B0%D1%80%D0%B4%D0%B8%D0%BD%D0%BE-%D0%91%D0%B0%D0%BB%D0%BA%D0%B0%D1%80%D0%B8%D0%B8" TargetMode="External"/><Relationship Id="rId14" Type="http://schemas.openxmlformats.org/officeDocument/2006/relationships/hyperlink" Target="http://ru.wikipedia.org/wiki/%D0%91%D0%BE%D1%80%D1%8C%D0%B1%D0%B0_%D0%BD%D0%B0_%D0%BB%D0%B5%D1%82%D0%BD%D0%B8%D1%85_%D0%9E%D0%BB%D0%B8%D0%BC%D0%BF%D0%B8%D0%B9%D1%81%D0%BA%D0%B8%D1%85_%D0%B8%D0%B3%D1%80%D0%B0%D1%85_2008" TargetMode="External"/><Relationship Id="rId22" Type="http://schemas.openxmlformats.org/officeDocument/2006/relationships/hyperlink" Target="http://ru.wikipedia.org/wiki/%D0%9C%D0%B0%D1%85%D0%B0%D1%87%D0%BA%D0%B0%D0%BB%D0%B0" TargetMode="External"/><Relationship Id="rId27" Type="http://schemas.openxmlformats.org/officeDocument/2006/relationships/hyperlink" Target="http://ru.wikipedia.org/wiki/%D0%97%D0%B0%D1%81%D0%BB%D1%83%D0%B6%D0%B5%D0%BD%D0%BD%D1%8B%D0%B9_%D0%BC%D0%B0%D1%81%D1%82%D0%B5%D1%80_%D1%81%D0%BF%D0%BE%D1%80%D1%82%D0%B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0%D0%B0%D1%81%D0%BD%D0%BE%D1%8F%D1%80%D1%81%D0%BA%D0%B8%D0%B9_%D0%BA%D1%80%D0%B0%D0%B9" TargetMode="External"/><Relationship Id="rId13" Type="http://schemas.openxmlformats.org/officeDocument/2006/relationships/hyperlink" Target="https://ru.wikipedia.org/wiki/%D0%9B%D0%BE%D0%BA%D0%BE%D0%BC%D0%BE%D1%82%D0%B8%D0%B2_(%D1%81%D0%BF%D0%BE%D1%80%D1%82%D0%B8%D0%B2%D0%BD%D0%BE%D0%B5_%D0%BE%D0%B1%D1%89%D0%B5%D1%81%D1%82%D0%B2%D0%BE)" TargetMode="External"/><Relationship Id="rId18" Type="http://schemas.openxmlformats.org/officeDocument/2006/relationships/hyperlink" Target="https://ru.wikipedia.org/wiki/%D0%A1%D0%BA%D0%B5%D0%BB%D0%B5%D1%82%D0%BE%D0%BD" TargetMode="External"/><Relationship Id="rId3" Type="http://schemas.openxmlformats.org/officeDocument/2006/relationships/image" Target="../media/image44.jpeg"/><Relationship Id="rId21" Type="http://schemas.openxmlformats.org/officeDocument/2006/relationships/hyperlink" Target="https://ru.wikipedia.org/wiki/%D0%A7%D0%B5%D0%BC%D0%BF%D0%B8%D0%BE%D0%BD%D0%B0%D1%82_%D0%BC%D0%B8%D1%80%D0%B0_%D0%BF%D0%BE_%D0%B1%D0%BE%D0%B1%D1%81%D0%BB%D0%B5%D1%8E_%D0%B8_%D1%81%D0%BA%D0%B5%D0%BB%D0%B5%D1%82%D0%BE%D0%BD%D1%83_2013" TargetMode="External"/><Relationship Id="rId7" Type="http://schemas.openxmlformats.org/officeDocument/2006/relationships/hyperlink" Target="https://ru.wikipedia.org/wiki/%D0%A2%D0%B0%D1%81%D0%B5%D0%B5%D0%B2%D0%BE" TargetMode="External"/><Relationship Id="rId12" Type="http://schemas.openxmlformats.org/officeDocument/2006/relationships/hyperlink" Target="https://ru.wikipedia.org/wiki/%D0%97%D0%B0%D1%81%D0%BB%D1%83%D0%B6%D0%B5%D0%BD%D0%BD%D1%8B%D0%B9_%D0%BC%D0%B0%D1%81%D1%82%D0%B5%D1%80_%D1%81%D0%BF%D0%BE%D1%80%D1%82%D0%B0_%D0%A0%D0%BE%D1%81%D1%81%D0%B8%D0%B8" TargetMode="External"/><Relationship Id="rId17" Type="http://schemas.openxmlformats.org/officeDocument/2006/relationships/hyperlink" Target="https://ru.wikipedia.org/wiki/%D0%A0%D0%BE%D1%81%D1%81%D0%B8%D1%8F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ru.wikipedia.org/wiki/%D0%A1%D0%A1%D0%A1%D0%A0" TargetMode="External"/><Relationship Id="rId20" Type="http://schemas.openxmlformats.org/officeDocument/2006/relationships/hyperlink" Target="https://ru.wikipedia.org/wiki/%D0%A1%D0%BA%D0%B5%D0%BB%D0%B5%D1%82%D0%BE%D0%BD_%D0%BD%D0%B0_%D0%B7%D0%B8%D0%BC%D0%BD%D0%B8%D1%85_%D0%9E%D0%BB%D0%B8%D0%BC%D0%BF%D0%B8%D0%B9%D1%81%D0%BA%D0%B8%D1%85_%D0%B8%D0%B3%D1%80%D0%B0%D1%85_2014_(%D0%BC%D1%83%D0%B6%D1%87%D0%B8%D0%BD%D1%8B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84" TargetMode="External"/><Relationship Id="rId11" Type="http://schemas.openxmlformats.org/officeDocument/2006/relationships/hyperlink" Target="https://ru.wikipedia.org/wiki/%D0%91%D0%BE%D0%B1%D1%81%D0%BB%D0%B5%D0%B9_%D0%BD%D0%B0_%D0%B7%D0%B8%D0%BC%D0%BD%D0%B8%D1%85_%D0%9E%D0%BB%D0%B8%D0%BC%D0%BF%D0%B8%D0%B9%D1%81%D0%BA%D0%B8%D1%85_%D0%B8%D0%B3%D1%80%D0%B0%D1%85_2014_%E2%80%94_%D1%87%D0%B5%D1%82%D0%B2%D1%91%D1%80%D0%BA%D0%B8_(%D0%BC%D1%83%D0%B6%D1%87%D0%B8%D0%BD%D1%8B)" TargetMode="External"/><Relationship Id="rId5" Type="http://schemas.openxmlformats.org/officeDocument/2006/relationships/hyperlink" Target="https://ru.wikipedia.org/wiki/19_%D0%B0%D0%BF%D1%80%D0%B5%D0%BB%D1%8F" TargetMode="External"/><Relationship Id="rId15" Type="http://schemas.openxmlformats.org/officeDocument/2006/relationships/hyperlink" Target="https://ru.wikipedia.org/wiki/%D0%9A%D1%80%D0%B0%D1%81%D0%BD%D0%BE%D1%8F%D1%80%D1%81%D0%BA" TargetMode="External"/><Relationship Id="rId10" Type="http://schemas.openxmlformats.org/officeDocument/2006/relationships/hyperlink" Target="https://ru.wikipedia.org/wiki/%D0%97%D0%B8%D0%BC%D0%BD%D0%B8%D0%B5_%D0%9E%D0%BB%D0%B8%D0%BC%D0%BF%D0%B8%D0%B9%D1%81%D0%BA%D0%B8%D0%B5_%D0%B8%D0%B3%D1%80%D1%8B_2014" TargetMode="External"/><Relationship Id="rId19" Type="http://schemas.openxmlformats.org/officeDocument/2006/relationships/hyperlink" Target="https://ru.wikipedia.org/wiki/%D0%9E%D0%BB%D0%B8%D0%BC%D0%BF%D0%B8%D0%B9%D1%81%D0%BA%D0%B8%D0%B9_%D1%87%D0%B5%D0%BC%D0%BF%D0%B8%D0%BE%D0%BD" TargetMode="External"/><Relationship Id="rId4" Type="http://schemas.openxmlformats.org/officeDocument/2006/relationships/image" Target="../media/image45.jpeg"/><Relationship Id="rId9" Type="http://schemas.openxmlformats.org/officeDocument/2006/relationships/hyperlink" Target="https://ru.wikipedia.org/wiki/%D0%91%D0%BE%D0%B1%D1%81%D0%BB%D0%B5%D0%B9" TargetMode="External"/><Relationship Id="rId14" Type="http://schemas.openxmlformats.org/officeDocument/2006/relationships/hyperlink" Target="https://ru.wikipedia.org/wiki/1985_%D0%B3%D0%BE%D0%B4" TargetMode="External"/><Relationship Id="rId22" Type="http://schemas.openxmlformats.org/officeDocument/2006/relationships/hyperlink" Target="https://ru.wikipedia.org/wiki/%D0%A1%D0%BA%D0%B5%D0%BB%D0%B5%D1%82%D0%BE%D0%BD_%D0%BD%D0%B0_%D0%B7%D0%B8%D0%BC%D0%BD%D0%B8%D1%85_%D0%9E%D0%BB%D0%B8%D0%BC%D0%BF%D0%B8%D0%B9%D1%81%D0%BA%D0%B8%D1%85_%D0%B8%D0%B3%D1%80%D0%B0%D1%85_2010_%E2%80%94_%D0%BC%D1%83%D0%B6%D1%87%D0%B8%D0%BD%D1%8B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8%D0%B0%D1%82%D0%BB%D0%BE%D0%BD_%D0%BD%D0%B0_%D0%B7%D0%B8%D0%BC%D0%BD%D0%B8%D1%85_%D0%9E%D0%BB%D0%B8%D0%BC%D0%BF%D0%B8%D0%B9%D1%81%D0%BA%D0%B8%D1%85_%D0%B8%D0%B3%D1%80%D0%B0%D1%85_2014_%E2%80%94_%D0%B8%D0%BD%D0%B4%D0%B8%D0%B2%D0%B8%D0%B4%D1%83%D0%B0%D0%BB%D1%8C%D0%BD%D0%B0%D1%8F_%D0%B3%D0%BE%D0%BD%D0%BA%D0%B0_(%D0%BC%D1%83%D0%B6%D1%87%D0%B8%D0%BD%D1%8B)" TargetMode="External"/><Relationship Id="rId13" Type="http://schemas.openxmlformats.org/officeDocument/2006/relationships/hyperlink" Target="https://ru.wikipedia.org/wiki/%D0%92%D0%BE%D0%BB%D0%BA%D0%BE%D0%B2,_%D0%90%D0%BB%D0%B5%D0%BA%D1%81%D0%B5%D0%B9_%D0%90%D0%BD%D0%B0%D1%82%D0%BE%D0%BB%D1%8C%D0%B5%D0%B2%D0%B8%D1%87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s://ru.wikipedia.org/wiki/%D0%91%D0%B8%D0%B0%D1%82%D0%BB%D0%BE%D0%BD_%D0%BD%D0%B0_%D0%B7%D0%B8%D0%BC%D0%BD%D0%B8%D1%85_%D0%9E%D0%BB%D0%B8%D0%BC%D0%BF%D0%B8%D0%B9%D1%81%D0%BA%D0%B8%D1%85_%D0%B8%D0%B3%D1%80%D0%B0%D1%85_2014_%E2%80%94_%D0%B3%D0%BE%D0%BD%D0%BA%D0%B0_%D0%BF%D1%80%D0%B5%D1%81%D0%BB%D0%B5%D0%B4%D0%BE%D0%B2%D0%B0%D0%BD%D0%B8%D1%8F_(%D0%BC%D1%83%D0%B6%D1%87%D0%B8%D0%BD%D1%8B)" TargetMode="External"/><Relationship Id="rId12" Type="http://schemas.openxmlformats.org/officeDocument/2006/relationships/hyperlink" Target="https://ru.wikipedia.org/wiki/%D0%91%D0%B8%D0%B0%D1%82%D0%BB%D0%BE%D0%BD_%D0%BD%D0%B0_%D0%B7%D0%B8%D0%BC%D0%BD%D0%B8%D1%85_%D0%9E%D0%BB%D0%B8%D0%BC%D0%BF%D0%B8%D0%B9%D1%81%D0%BA%D0%B8%D1%85_%D0%B8%D0%B3%D1%80%D0%B0%D1%85_2014_%E2%80%94_%D1%8D%D1%81%D1%82%D0%B0%D1%84%D0%B5%D1%82%D0%B0_(%D0%BC%D1%83%D0%B6%D1%87%D0%B8%D0%BD%D1%8B)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1%8C%D1%91%D1%80%D0%BD%D0%B4%D0%B0%D0%BB%D0%B5%D0%BD,_%D0%9E%D0%BB%D0%B5-%D0%AD%D0%B9%D0%BD%D0%B0%D1%80" TargetMode="External"/><Relationship Id="rId11" Type="http://schemas.openxmlformats.org/officeDocument/2006/relationships/hyperlink" Target="https://ru.wikipedia.org/wiki/%D0%91%D0%B8%D0%B0%D1%82%D0%BB%D0%BE%D0%BD_%D0%BD%D0%B0_%D0%B7%D0%B8%D0%BC%D0%BD%D0%B8%D1%85_%D0%9E%D0%BB%D0%B8%D0%BC%D0%BF%D0%B8%D0%B9%D1%81%D0%BA%D0%B8%D1%85_%D0%B8%D0%B3%D1%80%D0%B0%D1%85_2014_%E2%80%94_%D1%81%D0%BC%D0%B5%D1%88%D0%B0%D0%BD%D0%BD%D0%B0%D1%8F_%D1%8D%D1%81%D1%82%D0%B0%D1%84%D0%B5%D1%82%D0%B0" TargetMode="External"/><Relationship Id="rId5" Type="http://schemas.openxmlformats.org/officeDocument/2006/relationships/hyperlink" Target="https://ru.wikipedia.org/wiki/%D0%91%D0%B8%D0%B0%D1%82%D0%BB%D0%BE%D0%BD_%D0%BD%D0%B0_%D0%B7%D0%B8%D0%BC%D0%BD%D0%B8%D1%85_%D0%9E%D0%BB%D0%B8%D0%BC%D0%BF%D0%B8%D0%B9%D1%81%D0%BA%D0%B8%D1%85_%D0%B8%D0%B3%D1%80%D0%B0%D1%85_2014_%E2%80%94_%D1%81%D0%BF%D1%80%D0%B8%D0%BD%D1%82_(%D0%BC%D1%83%D0%B6%D1%87%D0%B8%D0%BD%D1%8B)" TargetMode="External"/><Relationship Id="rId10" Type="http://schemas.openxmlformats.org/officeDocument/2006/relationships/hyperlink" Target="https://ru.wikipedia.org/wiki/%D0%91%D0%B8%D0%B0%D1%82%D0%BB%D0%BE%D0%BD_%D0%BD%D0%B0_%D0%B7%D0%B8%D0%BC%D0%BD%D0%B8%D1%85_%D0%9E%D0%BB%D0%B8%D0%BC%D0%BF%D0%B8%D0%B9%D1%81%D0%BA%D0%B8%D1%85_%D0%B8%D0%B3%D1%80%D0%B0%D1%85_2014_%E2%80%94_%D0%BC%D0%B0%D1%81%D1%81-%D1%81%D1%82%D0%B0%D1%80%D1%82_(%D0%BC%D1%83%D0%B6%D1%87%D0%B8%D0%BD%D1%8B)" TargetMode="External"/><Relationship Id="rId4" Type="http://schemas.openxmlformats.org/officeDocument/2006/relationships/hyperlink" Target="https://ru.wikipedia.org/wiki/%D0%9E%D0%BB%D0%B8%D0%BC%D0%BF%D0%B8%D0%B0%D0%B4%D0%B0_%D0%B2_%D0%A1%D0%BE%D1%87%D0%B8" TargetMode="External"/><Relationship Id="rId9" Type="http://schemas.openxmlformats.org/officeDocument/2006/relationships/hyperlink" Target="https://ru.wikipedia.org/wiki/%D0%A4%D1%83%D1%80%D0%BA%D0%B0%D0%B4,_%D0%9C%D0%B0%D1%80%D1%82%D0%B5%D0%BD" TargetMode="External"/><Relationship Id="rId14" Type="http://schemas.openxmlformats.org/officeDocument/2006/relationships/hyperlink" Target="https://ru.wikipedia.org/wiki/%D0%9C%D0%B0%D0%BB%D1%8B%D1%88%D0%BA%D0%BE,_%D0%94%D0%BC%D0%B8%D1%82%D1%80%D0%B8%D0%B9_%D0%92%D0%BB%D0%B0%D0%B4%D0%B8%D0%BC%D0%B8%D1%80%D0%BE%D0%B2%D0%B8%D1%87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E%D1%81%D1%81%D0%B8%D1%8F" TargetMode="External"/><Relationship Id="rId13" Type="http://schemas.openxmlformats.org/officeDocument/2006/relationships/hyperlink" Target="https://ru.wikipedia.org/wiki/%D0%9A%D1%83%D0%B1%D0%BE%D0%BA_%D0%BC%D0%B8%D1%80%D0%B0_%D0%BF%D0%BE_%D1%81%D0%BD%D0%BE%D1%83%D0%B1%D0%BE%D1%80%D0%B4%D1%83" TargetMode="External"/><Relationship Id="rId18" Type="http://schemas.openxmlformats.org/officeDocument/2006/relationships/hyperlink" Target="https://ru.wikipedia.org/wiki/21_%D1%81%D0%B5%D0%BD%D1%82%D1%8F%D0%B1%D1%80%D1%8F" TargetMode="External"/><Relationship Id="rId3" Type="http://schemas.openxmlformats.org/officeDocument/2006/relationships/hyperlink" Target="https://ru.wikipedia.org/wiki/23_%D0%BE%D0%BA%D1%82%D1%8F%D0%B1%D1%80%D1%8F" TargetMode="External"/><Relationship Id="rId21" Type="http://schemas.openxmlformats.org/officeDocument/2006/relationships/hyperlink" Target="https://ru.wikipedia.org/wiki/%D0%94%D0%B5%D0%BD%D0%B8%D1%81%D1%8C%D0%B5%D0%B2,_%D0%90%D0%BB%D0%B5%D0%BA%D1%81%D0%B0%D0%BD%D0%B4%D1%80_%D0%92%D0%BB%D0%B0%D0%B4%D0%B8%D0%BC%D0%B8%D1%80%D0%BE%D0%B2%D0%B8%D1%87" TargetMode="External"/><Relationship Id="rId7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12" Type="http://schemas.openxmlformats.org/officeDocument/2006/relationships/hyperlink" Target="https://ru.wikipedia.org/wiki/%D0%97%D0%B0%D1%81%D0%BB%D1%83%D0%B6%D0%B5%D0%BD%D0%BD%D1%8B%D0%B9_%D0%BC%D0%B0%D1%81%D1%82%D0%B5%D1%80_%D1%81%D0%BF%D0%BE%D1%80%D1%82%D0%B0" TargetMode="External"/><Relationship Id="rId17" Type="http://schemas.openxmlformats.org/officeDocument/2006/relationships/image" Target="../media/image48.jpeg"/><Relationship Id="rId2" Type="http://schemas.openxmlformats.org/officeDocument/2006/relationships/image" Target="../media/image2.jpeg"/><Relationship Id="rId16" Type="http://schemas.openxmlformats.org/officeDocument/2006/relationships/image" Target="../media/image47.jpeg"/><Relationship Id="rId20" Type="http://schemas.openxmlformats.org/officeDocument/2006/relationships/hyperlink" Target="https://ru.wikipedia.org/wiki/%D0%A1%D0%B0%D0%BD%D0%BD%D1%8B%D0%B9_%D1%81%D0%BF%D0%BE%D1%8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E%D1%81%D1%81%D0%B8%D0%B9%D1%81%D0%BA%D0%B0%D1%8F_%D0%A1%D0%BE%D0%B2%D0%B5%D1%82%D1%81%D0%BA%D0%B0%D1%8F_%D0%A4%D0%B5%D0%B4%D0%B5%D1%80%D0%B0%D1%82%D0%B8%D0%B2%D0%BD%D0%B0%D1%8F_%D0%A1%D0%BE%D1%86%D0%B8%D0%B0%D0%BB%D0%B8%D1%81%D1%82%D0%B8%D1%87%D0%B5%D1%81%D0%BA%D0%B0%D1%8F_%D0%A0%D0%B5%D1%81%D0%BF%D1%83%D0%B1%D0%BB%D0%B8%D0%BA%D0%B0" TargetMode="External"/><Relationship Id="rId11" Type="http://schemas.openxmlformats.org/officeDocument/2006/relationships/hyperlink" Target="https://ru.wikipedia.org/wiki/%D0%97%D0%B8%D0%BC%D0%BD%D0%B8%D0%B5_%D0%9E%D0%BB%D0%B8%D0%BC%D0%BF%D0%B8%D0%B9%D1%81%D0%BA%D0%B8%D0%B5_%D0%B8%D0%B3%D1%80%D1%8B_2014" TargetMode="External"/><Relationship Id="rId5" Type="http://schemas.openxmlformats.org/officeDocument/2006/relationships/hyperlink" Target="https://ru.wikipedia.org/wiki/%D0%9A%D1%80%D0%B0%D1%81%D0%BD%D0%BE%D1%8F%D1%80%D1%81%D0%BA" TargetMode="External"/><Relationship Id="rId15" Type="http://schemas.openxmlformats.org/officeDocument/2006/relationships/hyperlink" Target="https://ru.wikipedia.org/wiki/%D0%92%D0%BE%D0%BB%D1%8C%D1%82%D1%8C%D0%B5,_%D0%9F%D1%8C%D0%B5%D1%80" TargetMode="External"/><Relationship Id="rId23" Type="http://schemas.openxmlformats.org/officeDocument/2006/relationships/hyperlink" Target="https://ru.wikipedia.org/wiki/%D0%90%D0%BD%D1%82%D0%BE%D0%BD%D0%BE%D0%B2,_%D0%92%D0%BB%D0%B0%D0%B4%D0%B8%D1%81%D0%BB%D0%B0%D0%B2_%D0%9D%D0%B8%D0%BA%D0%BE%D0%BB%D0%B0%D0%B5%D0%B2%D0%B8%D1%87" TargetMode="External"/><Relationship Id="rId10" Type="http://schemas.openxmlformats.org/officeDocument/2006/relationships/hyperlink" Target="https://ru.wikipedia.org/wiki/%D0%A1%D0%BD%D0%BE%D1%83%D0%B1%D0%BE%D1%80%D0%B4-%D0%BA%D1%80%D0%BE%D1%81%D1%81" TargetMode="External"/><Relationship Id="rId19" Type="http://schemas.openxmlformats.org/officeDocument/2006/relationships/hyperlink" Target="https://ru.wikipedia.org/wiki/1991" TargetMode="External"/><Relationship Id="rId4" Type="http://schemas.openxmlformats.org/officeDocument/2006/relationships/hyperlink" Target="https://ru.wikipedia.org/wiki/1991_%D0%B3%D0%BE%D0%B4" TargetMode="External"/><Relationship Id="rId9" Type="http://schemas.openxmlformats.org/officeDocument/2006/relationships/hyperlink" Target="https://ru.wikipedia.org/wiki/%D0%A1%D0%BD%D0%BE%D1%83%D0%B1%D0%BE%D1%80%D0%B4_(%D0%B2%D0%B8%D0%B4_%D1%81%D0%BF%D0%BE%D1%80%D1%82%D0%B0)" TargetMode="External"/><Relationship Id="rId14" Type="http://schemas.openxmlformats.org/officeDocument/2006/relationships/hyperlink" Target="https://ru.wikipedia.org/wiki/%D0%97%D0%B8%D0%BC%D0%BD%D1%8F%D1%8F_%D0%A3%D0%BD%D0%B8%D0%B2%D0%B5%D1%80%D1%81%D0%B8%D0%B0%D0%B4%D0%B0_2013" TargetMode="External"/><Relationship Id="rId22" Type="http://schemas.openxmlformats.org/officeDocument/2006/relationships/hyperlink" Target="https://ru.wikipedia.org/wiki/29_%D0%B8%D1%8E%D0%BB%D1%8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umbur.ru/history/1592-kratkaya-istoriya-olimpiiskih-ig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_%D0%B8%D1%8E%D0%BB%D1%8F" TargetMode="External"/><Relationship Id="rId13" Type="http://schemas.openxmlformats.org/officeDocument/2006/relationships/hyperlink" Target="http://ru.wikipedia.org/wiki/%D0%A4%D1%83%D1%82%D0%B1%D0%BE%D0%BB_%D0%BD%D0%B0_%D0%BB%D0%B5%D1%82%D0%BD%D0%B8%D1%85_%D0%9E%D0%BB%D0%B8%D0%BC%D0%BF%D0%B8%D0%B9%D1%81%D0%BA%D0%B8%D1%85_%D0%B8%D0%B3%D1%80%D0%B0%D1%85_1980" TargetMode="External"/><Relationship Id="rId18" Type="http://schemas.openxmlformats.org/officeDocument/2006/relationships/hyperlink" Target="http://ru.wikipedia.org/wiki/%D0%9C%D1%8B%D1%82%D0%B8%D1%89%D0%B8" TargetMode="External"/><Relationship Id="rId3" Type="http://schemas.openxmlformats.org/officeDocument/2006/relationships/image" Target="../media/image3.jpeg"/><Relationship Id="rId21" Type="http://schemas.openxmlformats.org/officeDocument/2006/relationships/hyperlink" Target="http://ru.wikipedia.org/wiki/%D0%9C%D0%BE%D1%80%D1%81%D0%BA%D0%BE%D0%B9_%D0%BA%D0%BE%D1%82%D0%B8%D0%BA" TargetMode="External"/><Relationship Id="rId7" Type="http://schemas.openxmlformats.org/officeDocument/2006/relationships/hyperlink" Target="http://ru.wikipedia.org/wiki/%D0%A1%D0%A1%D0%A1%D0%A0" TargetMode="External"/><Relationship Id="rId12" Type="http://schemas.openxmlformats.org/officeDocument/2006/relationships/hyperlink" Target="http://ru.wikipedia.org/wiki/%D0%A2%D0%B0%D0%BB%D0%BB%D0%B8%D0%BD" TargetMode="External"/><Relationship Id="rId17" Type="http://schemas.openxmlformats.org/officeDocument/2006/relationships/hyperlink" Target="http://ru.wikipedia.org/wiki/%D0%A1%D0%BF%D0%BE%D1%80%D1%82%D0%B8%D0%B2%D0%BD%D0%BE%D0%B5_%D0%BE%D0%B1%D1%89%D0%B5%D1%81%D1%82%D0%B2%D0%BE_%D0%94%D0%B8%D0%BD%D0%B0%D0%BC%D0%BE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ru.wikipedia.org/wiki/%D0%9C%D0%B8%D0%BD%D1%81%D0%BA" TargetMode="External"/><Relationship Id="rId20" Type="http://schemas.openxmlformats.org/officeDocument/2006/relationships/hyperlink" Target="http://ru.wikipedia.org/wiki/%D0%A7%D0%B8%D0%B6%D0%B8%D0%BA%D0%BE%D0%B2,_%D0%92%D0%B8%D0%BA%D1%82%D0%BE%D1%80_%D0%90%D0%BB%D0%B5%D0%BA%D1%81%D0%B0%D0%BD%D0%B4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E%D1%81%D0%BA%D0%B2%D0%B0" TargetMode="External"/><Relationship Id="rId11" Type="http://schemas.openxmlformats.org/officeDocument/2006/relationships/hyperlink" Target="http://ru.wikipedia.org/wiki/%D0%9F%D0%B0%D1%80%D1%83%D1%81%D0%BD%D1%8B%D0%B9_%D1%81%D0%BF%D0%BE%D1%80%D1%82_%D0%BD%D0%B0_%D0%BB%D0%B5%D1%82%D0%BD%D0%B8%D1%85_%D0%9E%D0%BB%D0%B8%D0%BC%D0%BF%D0%B8%D0%B9%D1%81%D0%BA%D0%B8%D1%85_%D0%B8%D0%B3%D1%80%D0%B0%D1%85_1980" TargetMode="External"/><Relationship Id="rId5" Type="http://schemas.openxmlformats.org/officeDocument/2006/relationships/hyperlink" Target="http://ru.wikipedia.org/wiki/1980_%D0%B3%D0%BE%D0%B4" TargetMode="External"/><Relationship Id="rId15" Type="http://schemas.openxmlformats.org/officeDocument/2006/relationships/hyperlink" Target="http://ru.wikipedia.org/wiki/%D0%9B%D0%B5%D0%BD%D0%B8%D0%BD%D0%B3%D1%80%D0%B0%D0%B4" TargetMode="External"/><Relationship Id="rId23" Type="http://schemas.openxmlformats.org/officeDocument/2006/relationships/image" Target="../media/image4.png"/><Relationship Id="rId10" Type="http://schemas.openxmlformats.org/officeDocument/2006/relationships/hyperlink" Target="http://ru.wikipedia.org/wiki/%D0%92%D0%BE%D1%81%D1%82%D0%BE%D1%87%D0%BD%D0%B0%D1%8F_%D0%95%D0%B2%D1%80%D0%BE%D0%BF%D0%B0" TargetMode="External"/><Relationship Id="rId19" Type="http://schemas.openxmlformats.org/officeDocument/2006/relationships/hyperlink" Target="http://ru.wikipedia.org/wiki/%D0%9E%D0%BB%D0%B8%D0%BC%D0%BF%D0%B8%D0%B9%D1%81%D0%BA%D0%B8%D0%B9_%D0%9C%D0%B8%D1%88%D0%BA%D0%B0" TargetMode="External"/><Relationship Id="rId4" Type="http://schemas.openxmlformats.org/officeDocument/2006/relationships/hyperlink" Target="http://ru.wikipedia.org/wiki/%D0%9B%D0%B5%D1%82%D0%BD%D0%B8%D0%B5_%D0%9E%D0%BB%D0%B8%D0%BC%D0%BF%D0%B8%D0%B9%D1%81%D0%BA%D0%B8%D0%B5_%D0%B8%D0%B3%D1%80%D1%8B" TargetMode="External"/><Relationship Id="rId9" Type="http://schemas.openxmlformats.org/officeDocument/2006/relationships/hyperlink" Target="http://ru.wikipedia.org/wiki/3_%D0%B0%D0%B2%D0%B3%D1%83%D1%81%D1%82%D0%B0" TargetMode="External"/><Relationship Id="rId14" Type="http://schemas.openxmlformats.org/officeDocument/2006/relationships/hyperlink" Target="http://ru.wikipedia.org/wiki/%D0%9A%D0%B8%D0%B5%D0%B2" TargetMode="External"/><Relationship Id="rId22" Type="http://schemas.openxmlformats.org/officeDocument/2006/relationships/hyperlink" Target="http://ru.wikipedia.org/wiki/%D0%92%D0%B8%D0%B3%D1%80%D0%B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3_%D1%84%D0%B5%D0%B2%D1%80%D0%B0%D0%BB%D1%8F" TargetMode="External"/><Relationship Id="rId13" Type="http://schemas.openxmlformats.org/officeDocument/2006/relationships/hyperlink" Target="http://ru.wikipedia.org/wiki/%D0%9C%D0%BE%D1%81%D0%BA%D0%B2%D0%B0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ru.wikipedia.org/wiki/7_%D1%84%D0%B5%D0%B2%D1%80%D0%B0%D0%BB%D1%8F" TargetMode="External"/><Relationship Id="rId12" Type="http://schemas.openxmlformats.org/officeDocument/2006/relationships/hyperlink" Target="http://ru.wikipedia.org/wiki/%D0%9E%D0%BB%D0%B8%D0%BC%D0%BF%D0%B8%D0%B9%D1%81%D0%BA%D0%B8%D0%B5_%D0%B8%D0%B3%D1%80%D1%8B" TargetMode="External"/><Relationship Id="rId17" Type="http://schemas.openxmlformats.org/officeDocument/2006/relationships/image" Target="../media/image6.jpeg"/><Relationship Id="rId2" Type="http://schemas.openxmlformats.org/officeDocument/2006/relationships/image" Target="../media/image2.jpeg"/><Relationship Id="rId16" Type="http://schemas.openxmlformats.org/officeDocument/2006/relationships/hyperlink" Target="http://ru.wikipedia.org/wiki/%D0%97%D0%B8%D0%BC%D0%BD%D0%B8%D0%B5_%D0%9F%D0%B0%D1%80%D0%B0%D0%BB%D0%B8%D0%BC%D0%BF%D0%B8%D0%B9%D1%81%D0%BA%D0%B8%D0%B5_%D0%B8%D0%B3%D1%80%D1%8B_20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1%80%D0%B0%D0%BD%D1%86%D1%83%D0%B7%D1%81%D0%BA%D0%B8%D0%B9_%D1%8F%D0%B7%D1%8B%D0%BA" TargetMode="External"/><Relationship Id="rId11" Type="http://schemas.openxmlformats.org/officeDocument/2006/relationships/hyperlink" Target="http://ru.wikipedia.org/wiki/%D0%A1%D0%BE%D1%87%D0%B8" TargetMode="External"/><Relationship Id="rId5" Type="http://schemas.openxmlformats.org/officeDocument/2006/relationships/hyperlink" Target="http://ru.wikipedia.org/wiki/%D0%90%D0%BD%D0%B3%D0%BB%D0%B8%D0%B9%D1%81%D0%BA%D0%B8%D0%B9_%D1%8F%D0%B7%D1%8B%D0%BA" TargetMode="External"/><Relationship Id="rId15" Type="http://schemas.openxmlformats.org/officeDocument/2006/relationships/hyperlink" Target="http://ru.wikipedia.org/wiki/%C7%E8%EC%ED%E8%E5_%CE%EB%E8%EC%EF%E8%E9%F1%EA%E8%E5_%E8%E3%F0%FB_2014#.D0.A1.D0.BF.D0.BE.D1.80.D1.82.D0.B8.D0.B2.D0.BD.D1.8B.D0.B5_.D1.81.D0.BE.D0.BE.D1.80.D1.83.D0.B6.D0.B5.D0.BD.D0.B8.D1.8F" TargetMode="External"/><Relationship Id="rId10" Type="http://schemas.openxmlformats.org/officeDocument/2006/relationships/hyperlink" Target="http://ru.wikipedia.org/wiki/%D0%A0%D0%BE%D1%81%D1%81%D0%B8%D1%8F" TargetMode="External"/><Relationship Id="rId4" Type="http://schemas.openxmlformats.org/officeDocument/2006/relationships/hyperlink" Target="http://ru.wikipedia.org/wiki/%D0%97%D0%B8%D0%BC%D0%BD%D0%B8%D0%B5_%D0%9E%D0%BB%D0%B8%D0%BC%D0%BF%D0%B8%D0%B9%D1%81%D0%BA%D0%B8%D0%B5_%D0%B8%D0%B3%D1%80%D1%8B" TargetMode="External"/><Relationship Id="rId9" Type="http://schemas.openxmlformats.org/officeDocument/2006/relationships/hyperlink" Target="http://ru.wikipedia.org/wiki/2014_%D0%B3%D0%BE%D0%B4" TargetMode="External"/><Relationship Id="rId14" Type="http://schemas.openxmlformats.org/officeDocument/2006/relationships/hyperlink" Target="http://ru.wikipedia.org/wiki/%D0%9B%D0%B5%D1%82%D0%BD%D0%B8%D0%B5_%D0%9E%D0%BB%D0%B8%D0%BC%D0%BF%D0%B8%D0%B9%D1%81%D0%BA%D0%B8%D0%B5_%D0%B8%D0%B3%D1%80%D1%8B_198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7%D0%B0%D1%80%D0%BA%D0%BE%D0%B2,_%D0%92%D0%BB%D0%B0%D0%B4%D0%B8%D0%BC%D0%B8%D1%80_%D0%98%D0%BB%D1%8C%D0%B8%D1%87" TargetMode="External"/><Relationship Id="rId13" Type="http://schemas.openxmlformats.org/officeDocument/2006/relationships/hyperlink" Target="http://ru.wikipedia.org/wiki/%D0%A0%D0%A1%D0%A4%D0%A1%D0%A0" TargetMode="External"/><Relationship Id="rId18" Type="http://schemas.openxmlformats.org/officeDocument/2006/relationships/hyperlink" Target="http://ru.wikipedia.org/wiki/%D0%9C%D0%BE%D0%BD%D1%80%D0%B5%D0%B0%D0%BB%D1%8C" TargetMode="External"/><Relationship Id="rId26" Type="http://schemas.openxmlformats.org/officeDocument/2006/relationships/hyperlink" Target="http://ru.wikipedia.org/wiki/11_%D0%BE%D0%BA%D1%82%D1%8F%D0%B1%D1%80%D1%8F" TargetMode="External"/><Relationship Id="rId3" Type="http://schemas.openxmlformats.org/officeDocument/2006/relationships/image" Target="../media/image7.png"/><Relationship Id="rId21" Type="http://schemas.openxmlformats.org/officeDocument/2006/relationships/hyperlink" Target="http://ru.wikipedia.org/wiki/1992_%D0%B3%D0%BE%D0%B4" TargetMode="External"/><Relationship Id="rId7" Type="http://schemas.openxmlformats.org/officeDocument/2006/relationships/hyperlink" Target="http://ru.wikipedia.org/wiki/%D0%90%D0%B1%D0%B0%D0%BA%D0%B0%D0%BD" TargetMode="External"/><Relationship Id="rId12" Type="http://schemas.openxmlformats.org/officeDocument/2006/relationships/hyperlink" Target="http://ru.wikipedia.org/wiki/1970_%D0%B3%D0%BE%D0%B4" TargetMode="External"/><Relationship Id="rId17" Type="http://schemas.openxmlformats.org/officeDocument/2006/relationships/hyperlink" Target="http://ru.wikipedia.org/wiki/1976_%D0%B3%D0%BE%D0%B4" TargetMode="External"/><Relationship Id="rId25" Type="http://schemas.openxmlformats.org/officeDocument/2006/relationships/hyperlink" Target="http://ru.wikipedia.org/wiki/%D0%9C%D0%B5%D0%B6%D0%B4%D1%83%D0%BD%D0%B0%D1%80%D0%BE%D0%B4%D0%BD%D0%B0%D1%8F_%D1%84%D0%B5%D0%B4%D0%B5%D1%80%D0%B0%D1%86%D0%B8%D1%8F_%D0%BE%D0%B1%D1%8A%D0%B5%D0%B4%D0%B8%D0%BD%D1%91%D0%BD%D0%BD%D1%8B%D1%85_%D1%81%D1%82%D0%B8%D0%BB%D0%B5%D0%B9_%D0%B1%D0%BE%D1%80%D1%8C%D0%B1%D1%8B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ru.wikipedia.org/wiki/1972_%D0%B3%D0%BE%D0%B4" TargetMode="External"/><Relationship Id="rId20" Type="http://schemas.openxmlformats.org/officeDocument/2006/relationships/hyperlink" Target="http://ru.wikipedia.org/wiki/1982" TargetMode="External"/><Relationship Id="rId29" Type="http://schemas.openxmlformats.org/officeDocument/2006/relationships/hyperlink" Target="http://ru.wikipedia.org/wiki/%D0%A1%D1%82%D0%B0%D0%B2%D1%80%D0%BE%D0%BF%D0%BE%D0%BB%D1%8C%D1%81%D0%BA%D0%B8%D0%B9_%D0%BA%D1%80%D0%B0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1%80%D0%B0%D1%81%D0%BD%D0%BE%D1%8F%D1%80%D1%81%D0%BA%D0%B8%D0%B9_%D0%BA%D1%80%D0%B0%D0%B9" TargetMode="External"/><Relationship Id="rId11" Type="http://schemas.openxmlformats.org/officeDocument/2006/relationships/hyperlink" Target="http://ru.wikipedia.org/wiki/%D0%9C%D0%B8%D0%BD%D0%B4%D0%B8%D0%B0%D1%88%D0%B2%D0%B8%D0%BB%D0%B8,_%D0%94%D0%BC%D0%B8%D1%82%D1%80%D0%B8%D0%B9_%D0%93%D0%B5%D0%BE%D1%80%D0%B3%D0%B8%D0%B5%D0%B2%D0%B8%D1%87" TargetMode="External"/><Relationship Id="rId24" Type="http://schemas.openxmlformats.org/officeDocument/2006/relationships/hyperlink" Target="http://ru.wikipedia.org/wiki/%D0%A0%D0%BE%D1%81%D1%81%D0%B8%D1%8F" TargetMode="External"/><Relationship Id="rId5" Type="http://schemas.openxmlformats.org/officeDocument/2006/relationships/hyperlink" Target="http://ru.wikipedia.org/wiki/%DF%F0%FB%E3%E8%ED,_%C8%E2%E0%ED_%D1%E5%F0%E3%E5%E5%E2%E8%F7#cite_note-1" TargetMode="External"/><Relationship Id="rId15" Type="http://schemas.openxmlformats.org/officeDocument/2006/relationships/hyperlink" Target="http://ru.wikipedia.org/wiki/%D0%9C%D1%8E%D0%BD%D1%85%D0%B5%D0%BD" TargetMode="External"/><Relationship Id="rId23" Type="http://schemas.openxmlformats.org/officeDocument/2006/relationships/hyperlink" Target="http://ru.wikipedia.org/wiki/1997_%D0%B3%D0%BE%D0%B4" TargetMode="External"/><Relationship Id="rId28" Type="http://schemas.openxmlformats.org/officeDocument/2006/relationships/hyperlink" Target="http://ru.wikipedia.org/wiki/%D0%9A%D0%B8%D1%81%D0%BB%D0%BE%D0%B2%D0%BE%D0%B4%D1%81%D0%BA" TargetMode="External"/><Relationship Id="rId10" Type="http://schemas.openxmlformats.org/officeDocument/2006/relationships/hyperlink" Target="http://ru.wikipedia.org/wiki/%D0%9A%D1%80%D0%B0%D1%81%D0%BD%D0%BE%D1%8F%D1%80%D1%81%D0%BA" TargetMode="External"/><Relationship Id="rId19" Type="http://schemas.openxmlformats.org/officeDocument/2006/relationships/hyperlink" Target="http://ru.wikipedia.org/wiki/%D0%A2%D0%B1%D0%B8%D0%BB%D0%B8%D1%81%D0%B8" TargetMode="External"/><Relationship Id="rId4" Type="http://schemas.openxmlformats.org/officeDocument/2006/relationships/hyperlink" Target="http://ru.wikipedia.org/wiki/%D0%97%D0%B0%D1%81%D0%BB%D1%83%D0%B6%D0%B5%D0%BD%D0%BD%D1%8B%D0%B9_%D0%BC%D0%B0%D1%81%D1%82%D0%B5%D1%80_%D1%81%D0%BF%D0%BE%D1%80%D1%82%D0%B0_%D0%A1%D0%A1%D0%A1%D0%A0" TargetMode="External"/><Relationship Id="rId9" Type="http://schemas.openxmlformats.org/officeDocument/2006/relationships/hyperlink" Target="http://ru.wikipedia.org/wiki/1966_%D0%B3%D0%BE%D0%B4" TargetMode="External"/><Relationship Id="rId14" Type="http://schemas.openxmlformats.org/officeDocument/2006/relationships/hyperlink" Target="http://ru.wikipedia.org/wiki/%D0%A1%D0%A1%D0%A1%D0%A0" TargetMode="External"/><Relationship Id="rId22" Type="http://schemas.openxmlformats.org/officeDocument/2006/relationships/hyperlink" Target="http://ru.wikipedia.org/wiki/1993" TargetMode="External"/><Relationship Id="rId27" Type="http://schemas.openxmlformats.org/officeDocument/2006/relationships/hyperlink" Target="http://ru.wikipedia.org/wiki/%D0%9C%D0%B0%D1%85%D0%B0%D1%87%D0%BA%D0%B0%D0%BB%D0%B0" TargetMode="External"/><Relationship Id="rId30" Type="http://schemas.openxmlformats.org/officeDocument/2006/relationships/hyperlink" Target="http://ru.wikipedia.org/wiki/%D0%9D%D0%B5%D1%84%D1%82%D0%B5%D0%BA%D1%83%D0%BC%D1%81%D0%B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A1%D0%A4%D0%A1%D0%A0" TargetMode="External"/><Relationship Id="rId13" Type="http://schemas.openxmlformats.org/officeDocument/2006/relationships/hyperlink" Target="http://ru.wikipedia.org/wiki/%D0%9C%D0%B0%D1%81%D1%82%D0%B5%D1%80_%D1%81%D0%BF%D0%BE%D1%80%D1%82%D0%B0_%D0%A1%D0%A1%D0%A1%D0%A0" TargetMode="External"/><Relationship Id="rId18" Type="http://schemas.openxmlformats.org/officeDocument/2006/relationships/hyperlink" Target="http://ru.wikipedia.org/wiki/%D0%92%D0%92%D0%A1" TargetMode="External"/><Relationship Id="rId3" Type="http://schemas.openxmlformats.org/officeDocument/2006/relationships/image" Target="../media/image8.png"/><Relationship Id="rId21" Type="http://schemas.openxmlformats.org/officeDocument/2006/relationships/hyperlink" Target="http://ru.wikipedia.org/wiki/%D0%9A%D1%80%D0%B0%D1%81%D0%BD%D0%BE%D1%8F%D1%80%D1%81%D0%BA" TargetMode="External"/><Relationship Id="rId7" Type="http://schemas.openxmlformats.org/officeDocument/2006/relationships/hyperlink" Target="http://ru.wikipedia.org/wiki/%D0%9A%D1%80%D0%B0%D1%81%D0%BD%D0%BE%D1%8F%D1%80%D1%81%D0%BA%D0%B8%D0%B9_%D0%BA%D1%80%D0%B0%D0%B9" TargetMode="External"/><Relationship Id="rId12" Type="http://schemas.openxmlformats.org/officeDocument/2006/relationships/hyperlink" Target="http://ru.wikipedia.org/wiki/%D0%9A%D1%80%D0%B0%D1%81%D0%BD%D0%BE%D1%8F%D1%80%D1%81%D0%BA%D0%B8%D0%B9_%D0%B3%D0%BE%D1%81%D1%83%D0%B4%D0%B0%D1%80%D1%81%D1%82%D0%B2%D0%B5%D0%BD%D0%BD%D1%8B%D0%B9_%D1%82%D0%B5%D1%85%D0%BD%D0%B8%D1%87%D0%B5%D1%81%D0%BA%D0%B8%D0%B9_%D1%83%D0%BD%D0%B8%D0%B2%D0%B5%D1%80%D1%81%D0%B8%D1%82%D0%B5%D1%82" TargetMode="External"/><Relationship Id="rId17" Type="http://schemas.openxmlformats.org/officeDocument/2006/relationships/hyperlink" Target="http://ru.wikipedia.org/wiki/%D0%90%D1%81%D0%BF%D0%B8%D1%80%D0%B0%D0%BD%D1%82%D1%83%D1%80%D0%B0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ru.wikipedia.org/wiki/%D0%A1%D0%BF%D0%B0%D1%80%D1%82%D0%B0%D0%BA%D0%B8%D0%B0%D0%B4%D0%B0_%D0%BD%D0%B0%D1%80%D0%BE%D0%B4%D0%BE%D0%B2_%D0%A1%D0%A1%D0%A1%D0%A0" TargetMode="External"/><Relationship Id="rId20" Type="http://schemas.openxmlformats.org/officeDocument/2006/relationships/hyperlink" Target="http://ru.wikipedia.org/wiki/%D0%9E%D1%80%D0%B4%D0%B5%D0%BD_%D0%97%D0%BD%D0%B0%D0%BA_%D0%9F%D0%BE%D1%87%D1%91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1%D0%B0%D0%BD%D1%81%D0%BA%D0%B8%D0%B9_%D1%80%D0%B0%D0%B9%D0%BE%D0%BD" TargetMode="External"/><Relationship Id="rId11" Type="http://schemas.openxmlformats.org/officeDocument/2006/relationships/hyperlink" Target="http://ru.wikipedia.org/wiki/%D0%97%D0%B0%D1%81%D0%BB%D1%83%D0%B6%D0%B5%D0%BD%D0%BD%D1%8B%D0%B9_%D0%BC%D0%B0%D1%81%D1%82%D0%B5%D1%80_%D1%81%D0%BF%D0%BE%D1%80%D1%82%D0%B0_%D0%A1%D0%A1%D0%A1%D0%A0" TargetMode="External"/><Relationship Id="rId5" Type="http://schemas.openxmlformats.org/officeDocument/2006/relationships/hyperlink" Target="http://ru.wikipedia.org/wiki/1948_%D0%B3%D0%BE%D0%B4" TargetMode="External"/><Relationship Id="rId15" Type="http://schemas.openxmlformats.org/officeDocument/2006/relationships/hyperlink" Target="http://ru.wikipedia.org/wiki/%D0%9C%D0%BE%D0%BD%D1%80%D0%B5%D0%B0%D0%BB%D1%8C" TargetMode="External"/><Relationship Id="rId10" Type="http://schemas.openxmlformats.org/officeDocument/2006/relationships/hyperlink" Target="http://ru.wikipedia.org/wiki/%D0%93%D1%80%D0%B5%D0%BA%D0%BE-%D1%80%D0%B8%D0%BC%D1%81%D0%BA%D0%B0%D1%8F_%D0%B1%D0%BE%D1%80%D1%8C%D0%B1%D0%B0" TargetMode="External"/><Relationship Id="rId19" Type="http://schemas.openxmlformats.org/officeDocument/2006/relationships/hyperlink" Target="http://ru.wikipedia.org/wiki/%D0%9F%D0%BE%D0%B4%D0%BF%D0%BE%D0%BB%D0%BA%D0%BE%D0%B2%D0%BD%D0%B8%D0%BA" TargetMode="External"/><Relationship Id="rId4" Type="http://schemas.openxmlformats.org/officeDocument/2006/relationships/hyperlink" Target="http://ru.wikipedia.org/wiki/7_%D1%81%D0%B5%D0%BD%D1%82%D1%8F%D0%B1%D1%80%D1%8F" TargetMode="External"/><Relationship Id="rId9" Type="http://schemas.openxmlformats.org/officeDocument/2006/relationships/hyperlink" Target="http://ru.wikipedia.org/wiki/%D0%A1%D0%A1%D0%A1%D0%A0" TargetMode="External"/><Relationship Id="rId14" Type="http://schemas.openxmlformats.org/officeDocument/2006/relationships/hyperlink" Target="http://ru.wikipedia.org/wiki/%D0%9B%D0%B5%D1%82%D0%BD%D0%B8%D0%B5_%D0%9E%D0%BB%D0%B8%D0%BC%D0%BF%D0%B8%D0%B9%D1%81%D0%BA%D0%B8%D0%B5_%D0%B8%D0%B3%D1%80%D1%8B_1976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0%D0%B0%D1%81%D0%BD%D0%BE%D1%8F%D1%80%D1%81%D0%BA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ru.wikipedia.org/wiki/196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4_%D1%84%D0%B5%D0%B2%D1%80%D0%B0%D0%BB%D1%8F" TargetMode="External"/><Relationship Id="rId5" Type="http://schemas.openxmlformats.org/officeDocument/2006/relationships/hyperlink" Target="http://ru.wikipedia.org/wiki/%D0%97%D0%B0%D1%81%D0%BB%D1%83%D0%B6%D0%B5%D0%BD%D0%BD%D1%8B%D0%B9_%D0%BC%D0%B0%D1%81%D1%82%D0%B5%D1%80_%D1%81%D0%BF%D0%BE%D1%80%D1%82%D0%B0_%D0%A1%D0%A1%D0%A1%D0%A0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3714" y="0"/>
            <a:ext cx="7717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Олимпийские чемпионы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09" y="549149"/>
            <a:ext cx="91060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Красноярского края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9085" y="5473005"/>
            <a:ext cx="4374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Выполнили: 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Воспитатель Чеховская В.В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Воспитатель Ратникова О.А.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" y="1347916"/>
            <a:ext cx="2139950" cy="3093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11760" y="1124744"/>
            <a:ext cx="6750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Елена Аркадьевна Наймушина </a:t>
            </a:r>
            <a:endParaRPr lang="ru-RU" sz="32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19 ноября"/>
              </a:rPr>
              <a:t>19 ноября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1964 год"/>
              </a:rPr>
              <a:t>1964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Аскиз (посёлок городского типа)"/>
              </a:rPr>
              <a:t>Аскиз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Красноярский край"/>
              </a:rPr>
              <a:t>Красноярский край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СССР"/>
              </a:rPr>
              <a:t>СССР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СССР"/>
              </a:rPr>
              <a:t>советская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Спортивная гимнастика"/>
              </a:rPr>
              <a:t>гимнастка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Летние Олимпийские игры 1980"/>
              </a:rPr>
              <a:t>олимпийская чемпионка 1980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Заслуженный мастер спорта СССР"/>
              </a:rPr>
              <a:t>заслуженный мастер спорта СССР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призер чемпионата мира 1979 (командное первенство).</a:t>
            </a:r>
            <a:b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Обладатель кубка мира 1980 (бревно), серебряный призер 1980 (вольные упражнения).</a:t>
            </a:r>
            <a:b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Чемпионка СССР 1980 (бревно), серебряный призер 1980 (вольные упражнения), бронзовый призер 1979 (вольные упражнения).</a:t>
            </a:r>
            <a:b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призер кубка СССР 1979, бронзовый призер 1980 (абсолютное первенство).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19 ноября 1964 года в п. Аскиз Абазинского района Хакасской автономной области Красноярского края.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Цитата: "Елена Наймушина появилась на свет в вагоне поезда и с ближайшей станции вместе с мамой была отправлена в больницу. Девочка родилась с пороком сердца, но этот тяжелый недуг удивительным образом вывел ее на спортивный путь. Врач посоветовал маме водить Лену на гимнастику, забыв уточнить – лечебную. Можно считать это сказкой, но большой спорт излечил ее маленькое сердце. В 15 лет девочка из Красноярска открыла победное выступление сборной СССР на Олимпийских играх в Москве".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Окончила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Красноярский государственный педагогический университет им. В. П. Астафьева"/>
              </a:rPr>
              <a:t>Красноярский государственный педагогический институт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(1986).</a:t>
            </a:r>
          </a:p>
        </p:txBody>
      </p:sp>
    </p:spTree>
    <p:extLst>
      <p:ext uri="{BB962C8B-B14F-4D97-AF65-F5344CB8AC3E}">
        <p14:creationId xmlns:p14="http://schemas.microsoft.com/office/powerpoint/2010/main" val="21088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20" b="2107"/>
          <a:stretch>
            <a:fillRect/>
          </a:stretch>
        </p:blipFill>
        <p:spPr bwMode="auto">
          <a:xfrm>
            <a:off x="179512" y="1268760"/>
            <a:ext cx="2083435" cy="3091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87622" y="1268760"/>
            <a:ext cx="657686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Артур Валерьевич Дмитриев</a:t>
            </a:r>
            <a:endParaRPr lang="ru-RU" sz="32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21 января"/>
              </a:rPr>
              <a:t>21 января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1968"/>
              </a:rPr>
              <a:t>1968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Белая Церковь"/>
              </a:rPr>
              <a:t>Белая Церковь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Киевская область"/>
              </a:rPr>
              <a:t>Киевская область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Заслуженный мастер спорта СССР"/>
              </a:rPr>
              <a:t>заслуженный мастер спорта СССР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(1992),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СССР"/>
              </a:rPr>
              <a:t>советский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Россия"/>
              </a:rPr>
              <a:t>российский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Фигурное катание"/>
              </a:rPr>
              <a:t>фигурист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Стал первым фигуристом-мужчиной, выигравшим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Олимпийские игры"/>
              </a:rPr>
              <a:t>Олимпийские игры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двумя разными партнёршами.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Вырос в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tooltip="Норильск"/>
              </a:rPr>
              <a:t>Норильске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занимался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tooltip="Хоккей"/>
              </a:rPr>
              <a:t>хоккеем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tooltip="Дзюдо"/>
              </a:rPr>
              <a:t>дзюдо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борьбой (что обусловило его необычное для фигуриста </a:t>
            </a:r>
            <a:r>
              <a:rPr lang="ru-RU" sz="1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атлетичное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сложение), в фигурном катании начинал как </a:t>
            </a:r>
            <a:r>
              <a:rPr lang="ru-RU" sz="1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tooltip="Мужское одиночное фигурное катание"/>
              </a:rPr>
              <a:t>одиночник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тренера с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 tooltip="1986"/>
              </a:rPr>
              <a:t>1986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школе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 tooltip="Москвина, Тамара Николаевна"/>
              </a:rPr>
              <a:t>Т. Н. Москвиной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паре с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 tooltip="Мишкутёнок, Наталья"/>
              </a:rPr>
              <a:t>Натальей </a:t>
            </a:r>
            <a:r>
              <a:rPr lang="ru-RU" sz="1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 tooltip="Мишкутёнок, Наталья"/>
              </a:rPr>
              <a:t>Мишкутёнок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 tooltip="1987"/>
              </a:rPr>
              <a:t>1987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занимает 4-е место на турнире на призы газеты "Московские новости", в 1988 выигрывает этот турнир. В 1988/89 пара выиграла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 tooltip="Универсиада"/>
              </a:rPr>
              <a:t>Всемирную универсиаду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была второй на чемпионате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СССР"/>
              </a:rPr>
              <a:t>СССР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 tooltip="1988"/>
              </a:rPr>
              <a:t>1988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дебютировала на чемпионате Европы, но на чемпионат мира попала впервые в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 tooltip="1990"/>
              </a:rPr>
              <a:t>1990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Чемпион Европы, мира и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 tooltip="Зимние Олимпийские игры 1992"/>
              </a:rPr>
              <a:t>Олимпийских играх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1991-92). 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 tooltip="1995"/>
              </a:rPr>
              <a:t>1995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Артур начал тренироваться с новой партнершей —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 tooltip="Казакова, Оксана"/>
              </a:rPr>
              <a:t>Оксаной Казаковой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пара с ходу выиграла чемпионат Европы 1996,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 tooltip="Зимние Олимпийские игры 1998"/>
              </a:rPr>
              <a:t>Олимпиаде-98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победа. 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пара переезжает в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 tooltip="США"/>
              </a:rPr>
              <a:t>США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переходит в профессионалы и катается 3 года (выиграв чемпионат мира среди профессионалов в 1998, Игры доброй воли в 2000, турниры </a:t>
            </a:r>
            <a:r>
              <a:rPr lang="ru-RU" sz="1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Champions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1998, </a:t>
            </a:r>
            <a:r>
              <a:rPr lang="ru-RU" sz="1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Hallmark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Skaters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Championship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2001 и др.)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возвращения из США, Дмитриев с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9" tooltip="2005"/>
              </a:rPr>
              <a:t>2005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 тренером-консультантом сборных команд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Россия"/>
              </a:rPr>
              <a:t>России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Федерации фигурного катания России курирует парное катание.</a:t>
            </a:r>
          </a:p>
        </p:txBody>
      </p:sp>
    </p:spTree>
    <p:extLst>
      <p:ext uri="{BB962C8B-B14F-4D97-AF65-F5344CB8AC3E}">
        <p14:creationId xmlns:p14="http://schemas.microsoft.com/office/powerpoint/2010/main" val="19805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861" y="1340768"/>
            <a:ext cx="2139950" cy="3106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02768" y="1340768"/>
            <a:ext cx="67504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Ольга Валерьевна </a:t>
            </a:r>
            <a:r>
              <a:rPr lang="ru-RU" sz="3200" b="1" i="1" u="sng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Медведцева </a:t>
            </a:r>
            <a:r>
              <a:rPr lang="ru-RU" sz="3200" b="1" i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 Пылёва)</a:t>
            </a:r>
            <a:endParaRPr lang="ru-RU" sz="3200" dirty="0">
              <a:solidFill>
                <a:srgbClr val="8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оссия"/>
              </a:rPr>
              <a:t>российская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Биатлон"/>
              </a:rPr>
              <a:t>биатлонистка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Зимние Олимпийские игры"/>
              </a:rPr>
              <a:t>двукратная олимпийская чемпионка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шестикратная чемпионка мира.</a:t>
            </a:r>
          </a:p>
          <a:p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7 июля"/>
              </a:rPr>
              <a:t>7 июля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1975"/>
              </a:rPr>
              <a:t>1975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Бородино (Красноярский край)"/>
              </a:rPr>
              <a:t>Бородино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Красноярский край"/>
              </a:rPr>
              <a:t>Красноярский край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спортивную карьеру начала с 1985 года в детско-юношеской спортивной школе города Бородино как лыжница.  С 1990 года повышает свое спортивное мастерство в школе высшего спортивного мастерства по зимним видам спорта. Являлась ведущей лыжницей Красноярского края, с 1992 по 1998 гг. входила в состав сборной команды России по лыжным гонкам, была кандидатом в олимпийскую сборную страны в Нагано. Успешно выступала на всероссийских и международных соревнованиях. Трехкратная  победительница  и  призер Чемпионата мира по лыжным гонкам (1993, 1994, 1995).  С 1998 года занимается биатлоном, где достигает  высоких  результатов. На Олимпиаде в Солт-Лейк-Сити заняла первое место в гонке преследования на 10 км, третье – в эстафете, в Ванкувере – первое место. Шестикратная чемпионка мира по биатлону (2000, 2001, 2004, 2005(2) (масс-</a:t>
            </a:r>
            <a:r>
              <a:rPr lang="ru-RU" sz="1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старт,эстафета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2009),  многократный победитель и призер этапов Кубка мира, обладатель Серебряного Глобуса Кубка мира по биатлону (2004). Неоднократный победитель и призер чемпионатов России по биатлону. </a:t>
            </a:r>
            <a:r>
              <a:rPr lang="ru-RU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23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139950" cy="3110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11760" y="1181746"/>
            <a:ext cx="66064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Светлана Александровна </a:t>
            </a:r>
            <a:r>
              <a:rPr lang="ru-RU" sz="3200" b="1" i="1" u="sng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Мастерко́ва </a:t>
            </a:r>
            <a:endParaRPr lang="ru-RU" sz="3200" dirty="0">
              <a:solidFill>
                <a:srgbClr val="8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17 января"/>
              </a:rPr>
              <a:t>17 января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1968"/>
              </a:rPr>
              <a:t>1968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Ачинск"/>
              </a:rPr>
              <a:t>Ачинск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Красноярский край"/>
              </a:rPr>
              <a:t>Красноярский край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Союз Советских Социалистических Республик"/>
              </a:rPr>
              <a:t>СССР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— советская и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Россия"/>
              </a:rPr>
              <a:t>российская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Лёгкая атлетика"/>
              </a:rPr>
              <a:t>легкоатлетка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специалист в беге на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Бег на средние дистанции"/>
              </a:rPr>
              <a:t>средние дистанции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Двукратная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Олимпийские игры"/>
              </a:rPr>
              <a:t>олимпийская чемпионка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tooltip="Чемпионат мира по лёгкой атлетике"/>
              </a:rPr>
              <a:t>чемпионка мира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спортивную карьеру Светлана начала как бегунья на 800 метров. На этой дистанции она в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tooltip="1991 год"/>
              </a:rPr>
              <a:t>1991 году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выиграла последний в истории чемпионат СССР и завоевала путёвку на мировое первенство. На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tooltip="Чемпионат мира по лёгкой атлетике 1991"/>
              </a:rPr>
              <a:t>чемпионате мира 1991 года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tooltip="Токио"/>
              </a:rPr>
              <a:t>Токио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она заняла 8 место. С 1996 года Светлана вновь решила заняться большим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спортом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августе она установила два мировых рекорда — в беге на 1 милю и в беге на 1000 км, которые до сих пор никто так и не превзошёл. Таким образом, двукратная Олимпийская чемпионка по итогам 1996 года стала лучшей в России спортсменкой. Олимпийская чемпионка 1998 г в Атланте в беге на 800м и 1500м. В 1997 году в Афинах </a:t>
            </a:r>
            <a:r>
              <a:rPr lang="ru-RU" sz="1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Мастеркова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пыталась взять снова две дистанции, однако из-за старых травм ей так и не удалось это осуществить.</a:t>
            </a:r>
          </a:p>
          <a:p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 год стал для Светы годом победы на чемпионате Европы.</a:t>
            </a:r>
          </a:p>
          <a:p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1999 году в Севилье она завоевала одну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золотую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одну бронзовую медаль. В 2003 году после провала на Олимпиаде в Сиднее </a:t>
            </a:r>
            <a:r>
              <a:rPr lang="ru-RU" sz="1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Мастеркова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решила уйти из большого спорта.</a:t>
            </a:r>
          </a:p>
        </p:txBody>
      </p:sp>
    </p:spTree>
    <p:extLst>
      <p:ext uri="{BB962C8B-B14F-4D97-AF65-F5344CB8AC3E}">
        <p14:creationId xmlns:p14="http://schemas.microsoft.com/office/powerpoint/2010/main" val="16725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141220" cy="3096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93504" y="1206961"/>
            <a:ext cx="67504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Евгений </a:t>
            </a:r>
            <a:r>
              <a:rPr lang="ru-RU" sz="3200" b="1" i="1" u="sng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Романович </a:t>
            </a:r>
            <a:r>
              <a:rPr lang="ru-RU" sz="3200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Устюгов</a:t>
            </a:r>
            <a:endParaRPr lang="ru-RU" sz="3200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оссия"/>
              </a:rPr>
              <a:t>российский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Биатлон"/>
              </a:rPr>
              <a:t>биатлонист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Зимние Олимпийские игры 2010"/>
              </a:rPr>
              <a:t>олимпийский чемпион 2010 года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Биатлон на зимних Олимпийских играх 2010 — масс-старт (мужчины)"/>
              </a:rPr>
              <a:t>масс-старте</a:t>
            </a:r>
            <a:endParaRPr lang="ru-RU" sz="1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4 июня 1985 года в Красноярске. </a:t>
            </a:r>
            <a:b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Биатлоном  стал  заниматься  с  6 лет. В составе сборной юношеской команды края успешно выступал на всероссийских соревнованиях. В 2004 году стал Мастером спорта России. В 2006 году  на первенстве завоевал две золотые и одну серебряную медали. В 2007 принял участие в чемпионате Европы и этапах Кубка мира. После успешных выступлений  в  2008 году  был зачислен  в состав сборной  страны. На Олимпиаде в Ванкувере занял первое место в </a:t>
            </a:r>
            <a:r>
              <a:rPr lang="ru-RU" sz="1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масстарте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15 км.</a:t>
            </a:r>
            <a:b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 первенств мира среди юниоров в индивидуальной гонке и в гонке преследование, серебряный призер эстафетной гонки.  Серебряный призер  кубка Европы в Германии (2009). Победитель 3 этапов Кубка мира), двукратный серебряный призёр чемпионата мира в 2011 году и серебряный призер чемпионата Европы, двукратный серебряный призер этапов Кубка мира (2011), победитель, серебряный и двукратный бронзовый призер этапов Кубка мира (2012), победитель, двукратный серебряный призер и бронзовый призер этапов Кубка мира (2013), двукратный бронзовый призер этапов Кубка мира (2014).</a:t>
            </a:r>
          </a:p>
        </p:txBody>
      </p:sp>
    </p:spTree>
    <p:extLst>
      <p:ext uri="{BB962C8B-B14F-4D97-AF65-F5344CB8AC3E}">
        <p14:creationId xmlns:p14="http://schemas.microsoft.com/office/powerpoint/2010/main" val="9499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096135" cy="3094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99184" y="1340768"/>
            <a:ext cx="66064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Бувайса́р Хами́дович Сайти́ев</a:t>
            </a:r>
            <a:endParaRPr lang="ru-RU" sz="3200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оссия"/>
              </a:rPr>
              <a:t>российский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Борец"/>
              </a:rPr>
              <a:t>борец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вольного стиля, трёхкратный чемпион олимпийских игр, шестикратный чемпион мира, шестикратный чемпион Европы, пятикратный чемпион России, семикратный победитель Красноярского турнира имени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Ярыгин, Иван Сергеевич"/>
              </a:rPr>
              <a:t>Ивана Ярыгина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победитель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Игры доброй воли"/>
              </a:rPr>
              <a:t>Игр доброй воли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Заслуженный мастер спорта России"/>
              </a:rPr>
              <a:t>Заслуженный мастер спорта России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1995"/>
              </a:rPr>
              <a:t>1995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11 марта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1975 год"/>
              </a:rPr>
              <a:t>1975 года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Хасавюрт"/>
              </a:rPr>
              <a:t>Хасавюрте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Заниматься вольной борьбой начал с шести лет в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1982 год"/>
              </a:rPr>
              <a:t>1982 году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окончания средней школы в Хасавюрте переехал в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tooltip="Красноярск"/>
              </a:rPr>
              <a:t>Красноярск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сложилась одна из сильнейших в России школ вольной борьбы. С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tooltip="1993 год"/>
              </a:rPr>
              <a:t>1993 года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 заниматься в школе высшего спортивного мастерства по видам борьбы им. Д. Г. Миндиашвили. В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tooltip="1995 год"/>
              </a:rPr>
              <a:t>1995 году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впервые выиграл чемпионат мира, впоследствии повторил этот успех ещё пять раз (в 1997, 1998, 2001, 2003 и 2004 годах). Выигрывал чемпионаты Европы 1996—2001 и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tooltip="2006 год"/>
              </a:rPr>
              <a:t>2006 годов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 tooltip="1996 год"/>
              </a:rPr>
              <a:t>1996 году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завоевал золотую медаль в весовой категории до 74 кг на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 tooltip="Вольная борьба на XXVI летних Олимпийских играх"/>
              </a:rPr>
              <a:t>летних Олимпийских играх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 tooltip="Атланта"/>
              </a:rPr>
              <a:t>Атланте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Атланте стал первым чеченцем, завоевавшим золотую олимпийскую медаль и самым молодым в истории олимпийским чемпионом по вольной борьбе. С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tooltip="1995 год"/>
              </a:rPr>
              <a:t>1995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 tooltip="2000 год"/>
              </a:rPr>
              <a:t>2000 годы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проиграл ни одной схватки.</a:t>
            </a:r>
          </a:p>
          <a:p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 tooltip="2000 год"/>
              </a:rPr>
              <a:t>2000 году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успел восстановиться после травм и в Сиднее проиграл во втором круге. В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 tooltip="2004 год"/>
              </a:rPr>
              <a:t>2004 году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уверенно стал чемпионом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 tooltip="Летние Олимпийские игры 2004"/>
              </a:rPr>
              <a:t>летних Олимпийских игр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 tooltip="Афины"/>
              </a:rPr>
              <a:t>Афинах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 tooltip="2008 год"/>
              </a:rPr>
              <a:t>2008 году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 трёхкратным олимпийским чемпионом, выиграв золотую медаль в весовой категории до 74 кг на </a:t>
            </a:r>
            <a:r>
              <a:rPr lang="ru-RU" sz="1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 tooltip="Летние Олимпийские игры 2008"/>
              </a:rPr>
              <a:t>Олимпиаде в Пекине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28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80729"/>
            <a:ext cx="1872208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10050" y="937171"/>
            <a:ext cx="67504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А́дам Хами́дович</a:t>
            </a:r>
            <a:r>
              <a:rPr lang="ru-RU" sz="2800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Сайти́ев</a:t>
            </a:r>
            <a:endParaRPr lang="ru-RU" sz="2800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оссия"/>
              </a:rPr>
              <a:t>российский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Борец"/>
              </a:rPr>
              <a:t>борец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вольного стиля,  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Мастер спорта России международного класса"/>
              </a:rPr>
              <a:t>Мастер спорта России международного класса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Заслуженный мастер спорта России"/>
              </a:rPr>
              <a:t>заслуженный мастер спорта России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2000"/>
              </a:rPr>
              <a:t>2000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трехкратный чемпион России (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Чемпионат России по вольной борьбе 1999"/>
              </a:rPr>
              <a:t>1999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Чемпионат России по вольной борьбе 2000"/>
              </a:rPr>
              <a:t>2000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Чемпионат России по вольной борьбе 2002"/>
              </a:rPr>
              <a:t>2002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трехкратный чемпион Европы (1999, 2000,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Чемпионат Европы по борьбе 2006"/>
              </a:rPr>
              <a:t>2006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двукратный чемпион мира (1999, 2002), олимпийский чемпион (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tooltip="Летние Олимпийские игры 2000"/>
              </a:rPr>
              <a:t>2000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tooltip="12 декабря"/>
              </a:rPr>
              <a:t>2 декабря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tooltip="1977 год"/>
              </a:rPr>
              <a:t>1977 года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tooltip="Хасавюрт"/>
              </a:rPr>
              <a:t>Хасавюрт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 tooltip="Дагестанская АССР"/>
              </a:rPr>
              <a:t>Дагестанская АССР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 tooltip="1996 год"/>
              </a:rPr>
              <a:t>1996 году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переехал в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 tooltip="Красноярск"/>
              </a:rPr>
              <a:t>Красноярск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 tooltip="1997 год"/>
              </a:rPr>
              <a:t>1997 году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 чемпионом России в весе до 69 кг. В том же году вошёл в сборную России. В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 tooltip="1998 год"/>
              </a:rPr>
              <a:t>1998 году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выиграл международный турнир памяти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 tooltip="Ярыгин, Иван Сергеевич"/>
              </a:rPr>
              <a:t>Ивана Ярыгина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завоевал серебро Кубка мира и бронзу чемпионата Европы. В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 tooltip="1999 год"/>
              </a:rPr>
              <a:t>1999 году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чемпион России в весе до 76 кг, чемпион Европы и мира. В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 tooltip="2000 год"/>
              </a:rPr>
              <a:t>2000 году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 второй раз чемпион Европы и в третий - чемпион России, теперь в категории до 85 кг.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 tooltip="Вольная борьба на XXVII Летних Олимпийских играх"/>
              </a:rPr>
              <a:t>XXVII летних Олимпийских играх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 tooltip="Сидней"/>
              </a:rPr>
              <a:t>Сиднее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2000 году Адам </a:t>
            </a:r>
            <a:r>
              <a:rPr lang="ru-RU" sz="1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Сайтиев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дошёл до финала не отдав соперникам ни одного балла. В финале был единственным участником, одержавшим чистую </a:t>
            </a:r>
            <a:r>
              <a:rPr lang="ru-RU" sz="1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победу.В</a:t>
            </a:r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 tooltip="2002 год"/>
              </a:rPr>
              <a:t>2002 году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стал чемпионом мира, в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 tooltip="2006"/>
              </a:rPr>
              <a:t>2006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чемпионом Европы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52"/>
          <a:stretch>
            <a:fillRect/>
          </a:stretch>
        </p:blipFill>
        <p:spPr bwMode="auto">
          <a:xfrm>
            <a:off x="7020272" y="3861048"/>
            <a:ext cx="1997204" cy="2878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4028538"/>
            <a:ext cx="67314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u="sng" dirty="0" err="1">
                <a:solidFill>
                  <a:srgbClr val="800000"/>
                </a:solidFill>
                <a:latin typeface="Monotype Corsiva" panose="03010101010201010101" pitchFamily="66" charset="0"/>
              </a:rPr>
              <a:t>Назир</a:t>
            </a:r>
            <a:r>
              <a:rPr lang="ru-RU" sz="2800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i="1" u="sng" dirty="0" err="1">
                <a:solidFill>
                  <a:srgbClr val="800000"/>
                </a:solidFill>
                <a:latin typeface="Monotype Corsiva" panose="03010101010201010101" pitchFamily="66" charset="0"/>
              </a:rPr>
              <a:t>Юнузович</a:t>
            </a:r>
            <a:r>
              <a:rPr lang="ru-RU" sz="2800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i="1" u="sng" dirty="0" err="1">
                <a:solidFill>
                  <a:srgbClr val="800000"/>
                </a:solidFill>
                <a:latin typeface="Monotype Corsiva" panose="03010101010201010101" pitchFamily="66" charset="0"/>
              </a:rPr>
              <a:t>Манки́ев</a:t>
            </a:r>
            <a:endParaRPr lang="ru-RU" sz="2800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оссия"/>
              </a:rPr>
              <a:t>российский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0" tooltip="Борьба"/>
              </a:rPr>
              <a:t>борец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 tooltip="Греко-римская борьба"/>
              </a:rPr>
              <a:t>греко-римского стиля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член сборной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оссия"/>
              </a:rPr>
              <a:t>России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2" tooltip="2004 год"/>
              </a:rPr>
              <a:t>2004 года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 tooltip="Олимпийские игры"/>
              </a:rPr>
              <a:t>олимпийский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 tooltip="Чемпион"/>
              </a:rPr>
              <a:t>чемпион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5" tooltip="Олимпийские игры 2008"/>
              </a:rPr>
              <a:t>2008 года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бронзовый призёр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6" tooltip="Чемпионат"/>
              </a:rPr>
              <a:t>чемпионата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мира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7" tooltip="2007 год"/>
              </a:rPr>
              <a:t>2007 года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чемпион России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8" tooltip="2008 год"/>
              </a:rPr>
              <a:t>2008 года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9" tooltip="27 января"/>
              </a:rPr>
              <a:t>27 января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0" tooltip="1985"/>
              </a:rPr>
              <a:t>1985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1" tooltip="Сурхахи"/>
              </a:rPr>
              <a:t>Сурхахи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2" tooltip="Чечено-Ингушская АССР"/>
              </a:rPr>
              <a:t>Чечено-Ингушская АССР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СССР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призер чемпионата мира 2007 года, чемпион России 2008 года, обладатель Кубка мира-2008 в Испании, победитель международного турнира по греко-римской борьбе Гран-при «Иван Поддубный-2008» в Москве.  На Олимпиаде в Пекине в финале </a:t>
            </a:r>
            <a:r>
              <a:rPr lang="ru-RU" sz="1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Манкиев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поборол азербайджанца </a:t>
            </a:r>
            <a:r>
              <a:rPr lang="ru-RU" sz="1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Ровшана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Байрамова, двукратного чемпиона Европы и серебряного призера чемпионата мира. Первый период красноярец выиграл со счетом 4:3 (хотя проигрывал 0:3), во втором долгое время уступал (1:2), но за несколько секунд до конца периода сумел провести прием, который принес ему очко и золотую медаль.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  Орденом Дружбы за большой вклад в развитие физической культуры и спорта, высокие спортивные достижения на Играх XXIX Олимпиады 2008 года в Пекине. </a:t>
            </a:r>
          </a:p>
        </p:txBody>
      </p:sp>
    </p:spTree>
    <p:extLst>
      <p:ext uri="{BB962C8B-B14F-4D97-AF65-F5344CB8AC3E}">
        <p14:creationId xmlns:p14="http://schemas.microsoft.com/office/powerpoint/2010/main" val="15614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1995934" cy="2805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954330"/>
            <a:ext cx="6750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err="1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Асланбек</a:t>
            </a:r>
            <a:r>
              <a:rPr lang="ru-RU" sz="2400" b="1" i="1" u="sng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Витальевич </a:t>
            </a:r>
            <a:r>
              <a:rPr lang="ru-RU" sz="2400" b="1" i="1" u="sng" dirty="0" err="1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Хуштов</a:t>
            </a:r>
            <a:r>
              <a:rPr lang="ru-RU" sz="2400" b="1" i="1" u="sng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8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оссия"/>
              </a:rPr>
              <a:t>российский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Борьба"/>
              </a:rPr>
              <a:t>борец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греко-римского стиля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1 июля"/>
              </a:rPr>
              <a:t>1 июля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1980 год"/>
              </a:rPr>
              <a:t>1980 года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селе </a:t>
            </a:r>
            <a:r>
              <a:rPr lang="ru-RU" sz="1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Белоглинка"/>
              </a:rPr>
              <a:t>Белоглинка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Терский район Кабардино-Балкарии"/>
              </a:rPr>
              <a:t>Терского района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Кабардино-Балкарская АССР"/>
              </a:rPr>
              <a:t>Кабардино-Балкарская АССР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СССР"/>
              </a:rPr>
              <a:t>СССР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член национальной сборной России с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2004 год"/>
              </a:rPr>
              <a:t>2004 года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tooltip="Заслуженный мастер спорта России"/>
              </a:rPr>
              <a:t>заслуженный мастер спорта России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tooltip="Борьба на летних Олимпийских играх 2008"/>
              </a:rPr>
              <a:t>Олимпийский чемпион 2008 года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2005 года  занимается в красноярской краевой школе высшего спортивного мастерства по видам борьбы им. Д. Г. Миндиашвили (ныне Красноярская Академия борьбы). 3х — кратный чемпион Европы (2008,2009, 2010), 2 — кратный бронзовый призёр чемпионатов мира (2009, 2010), обладатель Кубка мира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tooltip="2008 год"/>
              </a:rPr>
              <a:t>2008 года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бронзовый призер чемпионата России в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tooltip="Красноярске (страница отсутствует)"/>
              </a:rPr>
              <a:t>Красноярске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победитель четырех международных турниров (Франция, Польша, Румыния, Финляндия), серебряный призер чемпионата России в Новосибирске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 tooltip="2007 год"/>
              </a:rPr>
              <a:t>2007 года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чемпион России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 tooltip="2005 год"/>
              </a:rPr>
              <a:t>2005 года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759006"/>
            <a:ext cx="1934706" cy="2867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504" y="4039712"/>
            <a:ext cx="66967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u="sng" dirty="0" err="1">
                <a:solidFill>
                  <a:srgbClr val="800000"/>
                </a:solidFill>
                <a:latin typeface="Monotype Corsiva" panose="03010101010201010101" pitchFamily="66" charset="0"/>
              </a:rPr>
              <a:t>Сагид</a:t>
            </a:r>
            <a:r>
              <a:rPr lang="ru-RU" sz="2400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 Магомедович </a:t>
            </a:r>
            <a:r>
              <a:rPr lang="ru-RU" sz="2400" b="1" i="1" u="sng" dirty="0" err="1">
                <a:solidFill>
                  <a:srgbClr val="800000"/>
                </a:solidFill>
                <a:latin typeface="Monotype Corsiva" panose="03010101010201010101" pitchFamily="66" charset="0"/>
              </a:rPr>
              <a:t>Муртазалиев</a:t>
            </a:r>
            <a:r>
              <a:rPr lang="ru-RU" sz="2400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 </a:t>
            </a:r>
            <a:endParaRPr lang="ru-RU" sz="2400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 tooltip="11 марта"/>
              </a:rPr>
              <a:t>11 марта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 tooltip="1974 год"/>
              </a:rPr>
              <a:t>1974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 tooltip="Махачкала"/>
              </a:rPr>
              <a:t>Махачкала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 tooltip="Дагестанская АССР"/>
              </a:rPr>
              <a:t>Дагестанская АССР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СССР"/>
              </a:rPr>
              <a:t>СССР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— известный российский 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 tooltip="Вольная борьба"/>
              </a:rPr>
              <a:t>борец вольного стиля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Серьезные занятия вольной борьбой для </a:t>
            </a:r>
            <a:r>
              <a:rPr lang="ru-RU" sz="1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Сагида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начались в 14-летнем возрасте в Махачкале, куда перебралась его семья.. В 1996 году выступал за сборную  команду Украины на Олимпийской играх в Атланте, где занял 7 место.  С 1999 года  до окончания спортивной карьеры  тренировался в красноярской  школе высшего спортивного мастерства по видам борьбы (ныне Красноярская Академия борьбы) и входил в состав сборной Красноярского края.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 Олимпийских игр 2000 года в Сиднее, чемпион мира 1999 года, чемпион Европы 2000 года, чемпион России, победитель Красноярского турнира имени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 tooltip="Ярыгин, Иван Сергеевич"/>
              </a:rPr>
              <a:t>Ивана Ярыгина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1999 году, победитель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 tooltip="Игры доброй воли"/>
              </a:rPr>
              <a:t>Игр доброй воли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1998 года.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 tooltip="Заслуженный мастер спорта"/>
              </a:rPr>
              <a:t>Заслуженный мастер спорта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России.</a:t>
            </a:r>
          </a:p>
        </p:txBody>
      </p:sp>
    </p:spTree>
    <p:extLst>
      <p:ext uri="{BB962C8B-B14F-4D97-AF65-F5344CB8AC3E}">
        <p14:creationId xmlns:p14="http://schemas.microsoft.com/office/powerpoint/2010/main" val="8029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09" y="2714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6757" y="836712"/>
            <a:ext cx="81666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Красноярцы призеры олимпийских игр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4" y="1720124"/>
            <a:ext cx="1296144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72747" y="1682775"/>
            <a:ext cx="33843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Владимир Каплунов</a:t>
            </a:r>
            <a:r>
              <a:rPr lang="ru-RU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 </a:t>
            </a:r>
            <a:endParaRPr lang="ru-RU" b="1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марта 1933 г. в д. Крюково, Красноярского </a:t>
            </a:r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края). Заслуженный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спорта СССР по тяжелой атлетике. </a:t>
            </a:r>
            <a:r>
              <a:rPr lang="ru-RU" sz="1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призер</a:t>
            </a:r>
            <a:r>
              <a:rPr lang="ru-RU" sz="1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в Токио, Япония, 1964 года.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28" y="3429000"/>
            <a:ext cx="1285497" cy="1519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97025" y="3411019"/>
            <a:ext cx="29633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Сергей </a:t>
            </a:r>
            <a:r>
              <a:rPr lang="ru-RU" b="1" i="1" u="sng" dirty="0" smtClean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Карамчаков</a:t>
            </a:r>
          </a:p>
          <a:p>
            <a:r>
              <a:rPr lang="ru-RU" sz="1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1962 </a:t>
            </a:r>
            <a:r>
              <a:rPr lang="ru-RU" sz="1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г.- 1993 г.)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 с. Аскиз, Аскизского района, Красноярского </a:t>
            </a:r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края. Заслуженный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спорта СССР, по вольной борьбе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призер</a:t>
            </a:r>
            <a:r>
              <a:rPr lang="ru-RU" sz="1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в Сеуле, Ю. Корея, 1988 г.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28" y="5150579"/>
            <a:ext cx="1285497" cy="1519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070" y="3456149"/>
            <a:ext cx="1320485" cy="1522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547663" y="5079526"/>
            <a:ext cx="303454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Олег Романцев</a:t>
            </a:r>
            <a:r>
              <a:rPr lang="ru-RU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род. 4 января 1954 </a:t>
            </a:r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 в 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Гавриловское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Рязанской обл. 1972-76 ФК «Автомобилист</a:t>
            </a:r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Красноярск). Заслуженный мастер спорта СССР международного класса по футболу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призер</a:t>
            </a:r>
            <a:r>
              <a:rPr lang="ru-RU" sz="1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в Москве, 1980 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3357947"/>
            <a:ext cx="31927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Владимир </a:t>
            </a:r>
            <a:r>
              <a:rPr lang="ru-RU" b="1" i="1" u="sng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Александров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род.7 февраля 1958 </a:t>
            </a:r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 живет и работает в </a:t>
            </a:r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Красноярске. Заслуженный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спорта  по бобслею. </a:t>
            </a:r>
            <a:r>
              <a:rPr lang="ru-RU" sz="1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призер</a:t>
            </a:r>
            <a:r>
              <a:rPr lang="ru-RU" sz="1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в Сараево, Югославия,  1984 г.  В настоящее время один из тренеров </a:t>
            </a:r>
            <a:endParaRPr lang="ru-RU" sz="1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«Красный ЯР».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070" y="1733503"/>
            <a:ext cx="1320485" cy="1498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070" y="5204641"/>
            <a:ext cx="1302434" cy="1519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012160" y="1682775"/>
            <a:ext cx="3048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Павел Ростовцев</a:t>
            </a:r>
            <a:r>
              <a:rPr lang="ru-RU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 </a:t>
            </a:r>
            <a:endParaRPr lang="ru-RU" b="1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род. 21 сентября 1971 г.) в п. Гусь-Хрустальный Владимирской обл. С 1995 г живет и тренируется в Красноярске. Заслуженный мастер спорта России по биатлону. </a:t>
            </a:r>
            <a:r>
              <a:rPr lang="ru-RU" sz="1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призер</a:t>
            </a:r>
            <a:r>
              <a:rPr lang="ru-RU" sz="1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в Турине, Италия, 2006 г.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12160" y="5189103"/>
            <a:ext cx="30487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Александр Третьяков</a:t>
            </a:r>
            <a:r>
              <a:rPr lang="ru-RU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8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род. 19 апреля 1985 г)        в Красноярске. Заслуженный мастер спорта России по скелетону. </a:t>
            </a:r>
            <a:r>
              <a:rPr lang="ru-RU" sz="1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призер</a:t>
            </a:r>
            <a:r>
              <a:rPr lang="ru-RU" sz="1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в Ванкувере, Канада, 2010 год.</a:t>
            </a:r>
          </a:p>
        </p:txBody>
      </p:sp>
    </p:spTree>
    <p:extLst>
      <p:ext uri="{BB962C8B-B14F-4D97-AF65-F5344CB8AC3E}">
        <p14:creationId xmlns:p14="http://schemas.microsoft.com/office/powerpoint/2010/main" val="6931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2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29" y="1109971"/>
            <a:ext cx="1242594" cy="1526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59" y="2966599"/>
            <a:ext cx="1266191" cy="1552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0" y="4854054"/>
            <a:ext cx="1266191" cy="1552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402" y="1180944"/>
            <a:ext cx="1242595" cy="1526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523" y="2993183"/>
            <a:ext cx="1242595" cy="1547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883933" y="2966211"/>
            <a:ext cx="33459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Адам </a:t>
            </a:r>
            <a:r>
              <a:rPr lang="ru-RU" b="1" i="1" u="sng" dirty="0" err="1">
                <a:solidFill>
                  <a:srgbClr val="800000"/>
                </a:solidFill>
                <a:latin typeface="Monotype Corsiva" panose="03010101010201010101" pitchFamily="66" charset="0"/>
              </a:rPr>
              <a:t>Барахоев</a:t>
            </a:r>
            <a:r>
              <a:rPr lang="ru-RU" dirty="0">
                <a:solidFill>
                  <a:srgbClr val="800000"/>
                </a:solidFill>
                <a:latin typeface="Monotype Corsiva" panose="03010101010201010101" pitchFamily="66" charset="0"/>
              </a:rPr>
              <a:t> </a:t>
            </a:r>
            <a:endParaRPr lang="ru-RU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род. 19 июля 1973 г.) с</a:t>
            </a:r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Куртат</a:t>
            </a:r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Пригородного района Северной Осетии. С 1989 г тренировался в </a:t>
            </a:r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Красноярске. Мастер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России международного класса по вольной борьбе. </a:t>
            </a:r>
            <a:r>
              <a:rPr lang="ru-RU" sz="1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</a:t>
            </a:r>
            <a:r>
              <a:rPr lang="ru-RU" sz="12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</a:t>
            </a:r>
            <a:r>
              <a:rPr lang="ru-RU" sz="1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 в Сиднее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Австралия, 2000 г</a:t>
            </a:r>
            <a:r>
              <a:rPr lang="ru-RU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83348"/>
            <a:ext cx="1270546" cy="1534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842546" y="4725110"/>
            <a:ext cx="33873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err="1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Мангиян</a:t>
            </a:r>
            <a:r>
              <a:rPr lang="ru-RU" b="1" i="1" u="sng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b="1" i="1" u="sng" dirty="0" smtClean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Семенов</a:t>
            </a:r>
            <a:r>
              <a:rPr lang="ru-RU" dirty="0" smtClean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род. 11 июня 1990 г). в </a:t>
            </a:r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пос. </a:t>
            </a:r>
            <a:r>
              <a:rPr lang="ru-RU" sz="1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Комсомолский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Республика Калмыкия. С 2011 г живет и тренируется в Красноярске. Мастер спорта России по греко-римской борьбе. </a:t>
            </a:r>
            <a:r>
              <a:rPr lang="ru-RU" sz="1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призёр</a:t>
            </a:r>
            <a:r>
              <a:rPr lang="ru-RU" sz="1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в Лондоне, Великобритания, 2012 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55050" y="1025937"/>
            <a:ext cx="347068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Ольга Ромасько</a:t>
            </a:r>
            <a:r>
              <a:rPr lang="ru-RU" dirty="0">
                <a:solidFill>
                  <a:srgbClr val="800000"/>
                </a:solidFill>
                <a:latin typeface="Monotype Corsiva" panose="03010101010201010101" pitchFamily="66" charset="0"/>
              </a:rPr>
              <a:t> </a:t>
            </a:r>
            <a:endParaRPr lang="ru-RU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род. 18 апреля 1968 г</a:t>
            </a:r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В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Бородино, Красноярского края. Заслуженный мастер спорта России по биатлону. Трехкратная чемпионка </a:t>
            </a:r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мира.  </a:t>
            </a:r>
            <a:r>
              <a:rPr lang="ru-RU" sz="1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призер</a:t>
            </a:r>
            <a:r>
              <a:rPr lang="ru-RU" sz="1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в </a:t>
            </a:r>
            <a:r>
              <a:rPr lang="ru-RU" sz="1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Ногано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Япония, 1998 год. В настоящее время тренер в Красноярской академии биатлона.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68946" y="2878451"/>
            <a:ext cx="33849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Светлана </a:t>
            </a:r>
            <a:r>
              <a:rPr lang="ru-RU" b="1" i="1" u="sng" dirty="0" err="1">
                <a:solidFill>
                  <a:srgbClr val="800000"/>
                </a:solidFill>
                <a:latin typeface="Monotype Corsiva" panose="03010101010201010101" pitchFamily="66" charset="0"/>
              </a:rPr>
              <a:t>Федоткина</a:t>
            </a:r>
            <a:r>
              <a:rPr lang="ru-RU" dirty="0">
                <a:solidFill>
                  <a:srgbClr val="800000"/>
                </a:solidFill>
                <a:latin typeface="Monotype Corsiva" panose="03010101010201010101" pitchFamily="66" charset="0"/>
              </a:rPr>
              <a:t> </a:t>
            </a:r>
            <a:endParaRPr lang="ru-RU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род. 22 июля 1967г.) в Красноярске. Заслуженный мастер спорта России по конькобежному спорту. Многократная чемпионка России. </a:t>
            </a:r>
            <a:r>
              <a:rPr lang="ru-RU" sz="1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призер</a:t>
            </a:r>
            <a:r>
              <a:rPr lang="ru-RU" sz="1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в </a:t>
            </a:r>
            <a:r>
              <a:rPr lang="ru-RU" sz="1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Лиллехаммере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Норвегия, </a:t>
            </a:r>
            <a:endParaRPr lang="ru-RU" sz="1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 В настоящее время преподает в  КГПУ им. В.П. Астафьева, заведующий кафедрой зимних видов спорта.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47876" y="1017636"/>
            <a:ext cx="32961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Наталья Сафронова</a:t>
            </a:r>
            <a:r>
              <a:rPr lang="ru-RU" dirty="0">
                <a:solidFill>
                  <a:srgbClr val="800000"/>
                </a:solidFill>
                <a:latin typeface="Monotype Corsiva" panose="03010101010201010101" pitchFamily="66" charset="0"/>
              </a:rPr>
              <a:t> </a:t>
            </a:r>
            <a:endParaRPr lang="ru-RU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род. 6 февраля 1979 г.) в Красноярске. Заслуженный мастер спорта России по волейболу. В 2004 году на Олимпиаде в Афинах Наталья в составе сборной России стала </a:t>
            </a:r>
            <a:r>
              <a:rPr lang="ru-RU" sz="1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серебряным призером.</a:t>
            </a:r>
            <a:r>
              <a:rPr lang="ru-RU" sz="1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нападающая «Финала четырёх» Лиги чемпионов-2002/03. Лучшая нападающая «Финала четырёх» Кубка России-2006.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68946" y="4853079"/>
            <a:ext cx="300073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Алена </a:t>
            </a:r>
            <a:r>
              <a:rPr lang="ru-RU" b="1" i="1" u="sng" dirty="0" err="1" smtClean="0">
                <a:solidFill>
                  <a:srgbClr val="800000"/>
                </a:solidFill>
                <a:latin typeface="Monotype Corsiva" panose="03010101010201010101" pitchFamily="66" charset="0"/>
              </a:rPr>
              <a:t>Сидько</a:t>
            </a:r>
            <a:r>
              <a:rPr lang="ru-RU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род. 20 сентября 1979 г</a:t>
            </a:r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п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Заозерный, Красноярский край. Заслуженный мастер спорта России по лыжным гонкам. Победитель Кубка России, чемпионата России. Участница этапов Кубка мира. </a:t>
            </a:r>
            <a:r>
              <a:rPr lang="ru-RU" sz="1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призер</a:t>
            </a:r>
            <a:r>
              <a:rPr lang="ru-RU" sz="1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в Турине, Италия, 2006 год.</a:t>
            </a:r>
          </a:p>
        </p:txBody>
      </p:sp>
    </p:spTree>
    <p:extLst>
      <p:ext uri="{BB962C8B-B14F-4D97-AF65-F5344CB8AC3E}">
        <p14:creationId xmlns:p14="http://schemas.microsoft.com/office/powerpoint/2010/main" val="41298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642" y="908720"/>
            <a:ext cx="9027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истории Олимпийских игр</a:t>
            </a:r>
            <a:endParaRPr lang="ru-RU" sz="5400" b="1" cap="none" spc="0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77" y="1832050"/>
            <a:ext cx="9027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Олимпийским играм более 3000 лет, из которых 1500 лет они считались пережитком язычества и были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запрещены.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265" y="2673786"/>
            <a:ext cx="9010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 одной из легенд, идея организации Олимпийских игр возникла, чтобы возродить былую славу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Греции. 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Так как в те годы (1200 — 800 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до н. э.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) происходил упадок культуры и письменности. Другая (самая известная) легенда гласит, что однажды царь Ифит принял решение отвлечь свой народ от бесконечных войн. Правитель отправился в Дельфы, где жрица Аполлона передала Ифиту повеление богов: чтобы прекратить кровопролитие, необходимо устроить общегреческие атлетические празднества. Затем Ифит вместе со спартанским законодателем Ликургом и афинским реформатором Клиосфеном установили порядок проведения Игр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Местом, где должно было случиться это великое событие, избрали святилище Олимпию. Любой, кто вошел туда вооруженным, объявлялся преступником. Как сказано выше, на время Олимпийских игр прекращались войны и заключались перемирия: представители враждующих полисов вели в Олимпии мирные переговоры с целью улаживания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конфликтов.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8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0528" y="980728"/>
            <a:ext cx="93405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Красноярцы участники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XXII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зимних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олимпийских игр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34835"/>
            <a:ext cx="1120140" cy="1530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405473" y="2184748"/>
            <a:ext cx="2448272" cy="61411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Александр Третьяков</a:t>
            </a:r>
          </a:p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скелетон</a:t>
            </a:r>
            <a:endParaRPr lang="ru-RU" sz="1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/>
              <a:latin typeface="Arial Black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460" y="3608362"/>
            <a:ext cx="1126192" cy="1443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1501686" y="3987579"/>
            <a:ext cx="2247347" cy="45160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Евгений Устюгов</a:t>
            </a:r>
          </a:p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биатлон</a:t>
            </a:r>
            <a:endParaRPr lang="ru-RU" sz="1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/>
              <a:latin typeface="Arial Black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73" y="5229200"/>
            <a:ext cx="1167765" cy="1532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1498171" y="5544865"/>
            <a:ext cx="2132342" cy="40937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Никита </a:t>
            </a:r>
            <a:r>
              <a:rPr lang="ru-RU" sz="14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Трегубов</a:t>
            </a:r>
            <a:endParaRPr lang="ru-RU" sz="1400" b="1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/>
              <a:latin typeface="Arial Black"/>
            </a:endParaRPr>
          </a:p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скелетон</a:t>
            </a:r>
            <a:endParaRPr lang="ru-RU" sz="1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/>
              <a:latin typeface="Arial Black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176" y="1937375"/>
            <a:ext cx="1245975" cy="1528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6300191" y="2184748"/>
            <a:ext cx="2304257" cy="49021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Андрей </a:t>
            </a:r>
            <a:r>
              <a:rPr lang="ru-RU" sz="14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Болдыков</a:t>
            </a:r>
            <a:endParaRPr lang="ru-RU" sz="1400" b="1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/>
              <a:latin typeface="Arial Black"/>
            </a:endParaRPr>
          </a:p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сноуборд</a:t>
            </a:r>
            <a:endParaRPr lang="ru-RU" sz="1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/>
              <a:latin typeface="Arial Black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6453" y="3607094"/>
            <a:ext cx="1245975" cy="1519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6264830" y="3987579"/>
            <a:ext cx="2310891" cy="5639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Николай Олюнин</a:t>
            </a:r>
          </a:p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сноуборд</a:t>
            </a:r>
            <a:endParaRPr lang="ru-RU" sz="1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/>
              <a:latin typeface="Arial Black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730" y="5268395"/>
            <a:ext cx="1273698" cy="1515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WordArt 7"/>
          <p:cNvSpPr>
            <a:spLocks noChangeArrowheads="1" noChangeShapeType="1" noTextEdit="1"/>
          </p:cNvSpPr>
          <p:nvPr/>
        </p:nvSpPr>
        <p:spPr bwMode="auto">
          <a:xfrm>
            <a:off x="6273274" y="5544865"/>
            <a:ext cx="2310891" cy="4813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Дмитрий Труненков</a:t>
            </a:r>
          </a:p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Бобслей</a:t>
            </a:r>
            <a:endParaRPr lang="ru-RU" sz="1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543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8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1257608" cy="1509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qwerty\Desktop\батурина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442" y="3140968"/>
            <a:ext cx="1272686" cy="1483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qwerty\Desktop\ия гаврилова.jpe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276" y="1412776"/>
            <a:ext cx="1257607" cy="1531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401" y="3140968"/>
            <a:ext cx="1257607" cy="153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935786"/>
            <a:ext cx="2914015" cy="1846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676884" y="1727957"/>
            <a:ext cx="2081812" cy="63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2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Марика </a:t>
            </a:r>
            <a:r>
              <a:rPr lang="ru-RU" sz="12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Пертахия</a:t>
            </a:r>
            <a:endParaRPr lang="ru-RU" sz="1200" b="1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/>
              <a:latin typeface="Arial Black"/>
            </a:endParaRPr>
          </a:p>
          <a:p>
            <a:pPr algn="ctr" rtl="0">
              <a:buNone/>
            </a:pPr>
            <a:r>
              <a:rPr lang="ru-RU" sz="12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фристайл</a:t>
            </a:r>
            <a:endParaRPr lang="ru-RU" sz="12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/>
              <a:latin typeface="Arial Black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1696830" y="3347750"/>
            <a:ext cx="2155090" cy="59432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Екатерина Батурина</a:t>
            </a:r>
          </a:p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санный спорт</a:t>
            </a:r>
            <a:endParaRPr lang="ru-RU" sz="1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/>
              <a:latin typeface="Arial Black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6296026" y="1727957"/>
            <a:ext cx="1948382" cy="51089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Ия Гаврилова</a:t>
            </a:r>
          </a:p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хоккей</a:t>
            </a:r>
            <a:endParaRPr lang="ru-RU" sz="1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/>
              <a:latin typeface="Arial Black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6296026" y="3535031"/>
            <a:ext cx="2236414" cy="50009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Александр Семин</a:t>
            </a:r>
          </a:p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хоккей</a:t>
            </a:r>
            <a:endParaRPr lang="ru-RU" sz="1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/>
              <a:latin typeface="Arial Black"/>
            </a:endParaRP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3436291" y="5301208"/>
            <a:ext cx="3711575" cy="6801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Александр Денисьев и Владислав Антонов</a:t>
            </a:r>
          </a:p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/>
              </a:rPr>
              <a:t>санный спорт</a:t>
            </a:r>
            <a:endParaRPr lang="ru-RU" sz="1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94979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206" y="66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5" y="908720"/>
            <a:ext cx="3295186" cy="284577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81" y="6335441"/>
            <a:ext cx="93405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Вернулись победителями!!!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171" y="404664"/>
            <a:ext cx="93405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Наши новые чемпионы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6387" y="3411947"/>
            <a:ext cx="3672407" cy="31670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-5206" y="4149080"/>
            <a:ext cx="557673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>
                <a:solidFill>
                  <a:srgbClr val="800000"/>
                </a:solidFill>
                <a:latin typeface="Monotype Corsiva" panose="03010101010201010101" pitchFamily="66" charset="0"/>
              </a:rPr>
              <a:t>Дми́трий</a:t>
            </a:r>
            <a:r>
              <a:rPr lang="ru-RU" sz="24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Monotype Corsiva" panose="03010101010201010101" pitchFamily="66" charset="0"/>
              </a:rPr>
              <a:t>Вячесла́вович</a:t>
            </a:r>
            <a:r>
              <a:rPr lang="ru-RU" sz="24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Monotype Corsiva" panose="03010101010201010101" pitchFamily="66" charset="0"/>
              </a:rPr>
              <a:t>Труненко́в</a:t>
            </a:r>
            <a:r>
              <a:rPr lang="ru-RU" sz="2400" dirty="0">
                <a:solidFill>
                  <a:srgbClr val="800000"/>
                </a:solidFill>
                <a:latin typeface="Monotype Corsiva" panose="03010101010201010101" pitchFamily="66" charset="0"/>
              </a:rPr>
              <a:t> </a:t>
            </a:r>
            <a:endParaRPr lang="ru-RU" sz="2400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6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(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5" tooltip="19 апреля"/>
              </a:rPr>
              <a:t>19 апреля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 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6" tooltip="1984"/>
              </a:rPr>
              <a:t>1984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, п. 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7" tooltip="Тасеево"/>
              </a:rPr>
              <a:t>Тасеево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, 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8" tooltip="Красноярский край"/>
              </a:rPr>
              <a:t>Красноярский край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) — российский 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9" tooltip="Бобслей"/>
              </a:rPr>
              <a:t>бобслеист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, разгоняющий, выступающий за сборную России с 2006 года. 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0" tooltip="Зимние Олимпийские игры 2014"/>
              </a:rPr>
              <a:t>Олимпийский чемпион 2014 года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 в 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1" tooltip="Бобслей на зимних Олимпийских играх 2014 — четвёрки (мужчины)"/>
              </a:rPr>
              <a:t>четверках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, дважды серебряный призёр чемпионата мира, чемпион России и Европы, трехкратный обладатель Кубка мира, участник Олимпийских игр 2010 года в Ванкувере. 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2" tooltip="Заслуженный мастер спорта России"/>
              </a:rPr>
              <a:t>Заслуженный мастер спорта России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, член спортивного общества «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3" tooltip="Локомотив (спортивное общество)"/>
              </a:rPr>
              <a:t>Локомотив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1340768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Алекса́ндр </a:t>
            </a:r>
            <a:r>
              <a:rPr lang="ru-RU" sz="24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 Владимирович Третьяков</a:t>
            </a:r>
            <a:r>
              <a:rPr lang="ru-RU" sz="2400" dirty="0">
                <a:solidFill>
                  <a:srgbClr val="800000"/>
                </a:solidFill>
                <a:latin typeface="Monotype Corsiva" panose="03010101010201010101" pitchFamily="66" charset="0"/>
              </a:rPr>
              <a:t> </a:t>
            </a:r>
            <a:endParaRPr lang="ru-RU" sz="2400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400" b="1" dirty="0" smtClean="0">
                <a:latin typeface="Monotype Corsiva" panose="03010101010201010101" pitchFamily="66" charset="0"/>
              </a:rPr>
              <a:t>(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5" tooltip="19 апреля"/>
              </a:rPr>
              <a:t>19 апреля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 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4" tooltip="1985 год"/>
              </a:rPr>
              <a:t>1985 года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, 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5" tooltip="Красноярск"/>
              </a:rPr>
              <a:t>Красноярск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, 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6" tooltip="СССР"/>
              </a:rPr>
              <a:t>СССР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) — 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7" tooltip="Россия"/>
              </a:rPr>
              <a:t>российский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 </a:t>
            </a:r>
            <a:r>
              <a:rPr lang="ru-RU" sz="1600" b="1" dirty="0" err="1">
                <a:solidFill>
                  <a:srgbClr val="000099"/>
                </a:solidFill>
                <a:latin typeface="Monotype Corsiva" panose="03010101010201010101" pitchFamily="66" charset="0"/>
                <a:hlinkClick r:id="rId18" tooltip="Скелетон"/>
              </a:rPr>
              <a:t>скелетонист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. Первый в истории 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8" tooltip="Скелетон"/>
              </a:rPr>
              <a:t>скелетона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 </a:t>
            </a:r>
            <a:r>
              <a:rPr lang="ru-RU" sz="1600" b="1" dirty="0" err="1">
                <a:solidFill>
                  <a:srgbClr val="000099"/>
                </a:solidFill>
                <a:latin typeface="Monotype Corsiva" panose="03010101010201010101" pitchFamily="66" charset="0"/>
              </a:rPr>
              <a:t>России</a:t>
            </a:r>
            <a:r>
              <a:rPr lang="ru-RU" sz="1600" b="1" dirty="0" err="1">
                <a:solidFill>
                  <a:srgbClr val="000099"/>
                </a:solidFill>
                <a:latin typeface="Monotype Corsiva" panose="03010101010201010101" pitchFamily="66" charset="0"/>
                <a:hlinkClick r:id="rId19" tooltip="Олимпийский чемпион"/>
              </a:rPr>
              <a:t>олимпийский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9" tooltip="Олимпийский чемпион"/>
              </a:rPr>
              <a:t> чемпион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 (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20" tooltip="Скелетон на зимних Олимпийских играх 2014 (мужчины)"/>
              </a:rPr>
              <a:t>2014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), чемпион мира (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21" tooltip="Чемпионат мира по бобслею и скелетону 2013"/>
              </a:rPr>
              <a:t>2013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), обладатель Кубка мира (2008/09) и бронзовый призёр 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22" tooltip="Скелетон на зимних Олимпийских играх 2010 — мужчины"/>
              </a:rPr>
              <a:t>Олимпийских игр (2010)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. Чемпион Европы, двукратный чемпион мира среди юниоров, многократный чемпион России. </a:t>
            </a:r>
            <a:r>
              <a:rPr lang="ru-RU" sz="16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2" tooltip="Заслуженный мастер спорта России"/>
              </a:rPr>
              <a:t>Заслуженный мастер спорта России</a:t>
            </a:r>
            <a:r>
              <a:rPr lang="ru-RU" sz="16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..</a:t>
            </a:r>
            <a:endParaRPr lang="ru-RU" sz="1600" b="1" dirty="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86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6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1329318"/>
            <a:ext cx="3800477" cy="452596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818674"/>
            <a:ext cx="93405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 ДВУХКРАТНЫЙ ОЛИМПИЙСКИЙ чемпион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1556792"/>
            <a:ext cx="54726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8 февраля 2014 года состоялась первая гонка в рамках 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4" tooltip="Олимпиада в Сочи"/>
              </a:rPr>
              <a:t>Зимней Олимпиады в Сочи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— 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5" tooltip="Биатлон на зимних Олимпийских играх 2014 — спринт (мужчины)"/>
              </a:rPr>
              <a:t>мужской спринт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Евгений Устюгов занял 16 место с одним промахом на первом огневом рубеже, отстав от выигравшего гонку норвежца 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6" tooltip="Бьёрндален, Оле-Эйнар"/>
              </a:rPr>
              <a:t>Уле </a:t>
            </a:r>
            <a:r>
              <a:rPr lang="ru-RU" sz="1400" b="1" dirty="0" err="1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6" tooltip="Бьёрндален, Оле-Эйнар"/>
              </a:rPr>
              <a:t>Эйнера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6" tooltip="Бьёрндален, Оле-Эйнар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6" tooltip="Бьёрндален, Оле-Эйнар"/>
              </a:rPr>
              <a:t>Бьёрндалена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отстрелявшего также с одним промахом, на 45,6 секунд.</a:t>
            </a:r>
          </a:p>
          <a:p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10 февраля 2014 года Устюгов принял участие в 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7" tooltip="Биатлон на зимних Олимпийских играх 2014 — гонка преследования (мужчины)"/>
              </a:rPr>
              <a:t>гонке преследования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Стартовав с 16-й позиции, на финише он с одним промахом на втором огневом рубеже занял 5 место, отстав от победителя Мартена </a:t>
            </a:r>
            <a:r>
              <a:rPr lang="ru-RU" sz="1400" b="1" dirty="0" err="1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Фуркада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на 36,7 секунд.</a:t>
            </a:r>
          </a:p>
          <a:p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прошедшей 13 февраля 2014 года 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8" tooltip="Биатлон на зимних Олимпийских играх 2014 — индивидуальная гонка (мужчины)"/>
              </a:rPr>
              <a:t>индивидуальной гонке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Евгений занял 38 место с тремя промахами, отстав от победителя 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9" tooltip="Фуркад, Мартен"/>
              </a:rPr>
              <a:t>Мартена </a:t>
            </a:r>
            <a:r>
              <a:rPr lang="ru-RU" sz="1400" b="1" dirty="0" err="1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9" tooltip="Фуркад, Мартен"/>
              </a:rPr>
              <a:t>Фуркада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отстрелявшего с одним промахом, на 4 минуты 16,1 секунды.</a:t>
            </a:r>
          </a:p>
          <a:p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 время 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0" tooltip="Биатлон на зимних Олимпийских играх 2014 — масс-старт (мужчины)"/>
              </a:rPr>
              <a:t>масс-старта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проходившего 18 февраля 2014 года, Устюгов упал на одном из поворотов, допустил на стрельбе три промаха и занял 19 место.</a:t>
            </a:r>
          </a:p>
          <a:p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 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1" tooltip="Биатлон на зимних Олимпийских играх 2014 — смешанная эстафета"/>
              </a:rPr>
              <a:t>смешанной эстафете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прошедшей 19 февраля 2014 года, Устюгов участия не принимал.</a:t>
            </a:r>
          </a:p>
          <a:p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22 февраля 2014 года Евгений принял участие в 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2" tooltip="Биатлон на зимних Олимпийских играх 2014 — эстафета (мужчины)"/>
              </a:rPr>
              <a:t>мужской эстафете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Он выступил на втором этапе, получив от 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3" tooltip="Волков, Алексей Анатольевич"/>
              </a:rPr>
              <a:t>Алексея Волкова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эстафету с отставанием от лидера в 16,1 секунды. На первом огневом рубеже Устюгов допустил один промах, на втором огневом рубеже он допустил еще два промаха. Устюгов передал эстафету 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4" tooltip="Малышко, Дмитрий Владимирович"/>
              </a:rPr>
              <a:t>Дмитрию Малышко</a:t>
            </a:r>
            <a:r>
              <a:rPr lang="ru-RU" sz="14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третьим с отставанием 24,4 секунды. Эстафета завершилась победой сборной России, и Евгений стал двукратным олимпийским чемпионом</a:t>
            </a:r>
            <a:r>
              <a:rPr lang="ru-RU" sz="1400" b="1" dirty="0" smtClean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8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94928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anose="03010101010201010101" pitchFamily="66" charset="0"/>
              </a:rPr>
              <a:t>Евгений Устюгов</a:t>
            </a:r>
            <a:endParaRPr lang="ru-RU" sz="3200" b="1" dirty="0">
              <a:solidFill>
                <a:srgbClr val="66006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0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12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54" y="395671"/>
            <a:ext cx="93405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новые призеры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1" y="6335441"/>
            <a:ext cx="93405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 ПОБЕДОЙ ВАС, ребята!!!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918891"/>
            <a:ext cx="60486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660066"/>
                </a:solidFill>
                <a:latin typeface="Monotype Corsiva" panose="03010101010201010101" pitchFamily="66" charset="0"/>
              </a:rPr>
              <a:t>Никола́й</a:t>
            </a:r>
            <a:r>
              <a:rPr lang="ru-RU" sz="2000" b="1" dirty="0">
                <a:solidFill>
                  <a:srgbClr val="660066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solidFill>
                  <a:srgbClr val="660066"/>
                </a:solidFill>
                <a:latin typeface="Monotype Corsiva" panose="03010101010201010101" pitchFamily="66" charset="0"/>
              </a:rPr>
              <a:t>И́горевич</a:t>
            </a:r>
            <a:r>
              <a:rPr lang="ru-RU" sz="2000" b="1" dirty="0">
                <a:solidFill>
                  <a:srgbClr val="660066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solidFill>
                  <a:srgbClr val="660066"/>
                </a:solidFill>
                <a:latin typeface="Monotype Corsiva" panose="03010101010201010101" pitchFamily="66" charset="0"/>
              </a:rPr>
              <a:t>Олю́нин</a:t>
            </a:r>
            <a:r>
              <a:rPr lang="ru-RU" sz="2000" dirty="0">
                <a:solidFill>
                  <a:srgbClr val="660066"/>
                </a:solidFill>
                <a:latin typeface="Monotype Corsiva" panose="03010101010201010101" pitchFamily="66" charset="0"/>
              </a:rPr>
              <a:t> </a:t>
            </a:r>
            <a:endParaRPr lang="ru-RU" sz="2000" dirty="0" smtClean="0">
              <a:solidFill>
                <a:srgbClr val="660066"/>
              </a:solidFill>
              <a:latin typeface="Monotype Corsiva" panose="03010101010201010101" pitchFamily="66" charset="0"/>
            </a:endParaRPr>
          </a:p>
          <a:p>
            <a:r>
              <a:rPr lang="ru-RU" sz="1200" b="1" dirty="0" smtClean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род.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3" tooltip="23 октября"/>
              </a:rPr>
              <a:t>23 октября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4" tooltip="1991 год"/>
              </a:rPr>
              <a:t>1991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5" tooltip="Красноярск"/>
              </a:rPr>
              <a:t>Красноярск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6" tooltip="Российская Советская Федеративная Социалистическая Республика"/>
              </a:rPr>
              <a:t>РСФСР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7" tooltip="Союз Советских Социалистических Республик"/>
              </a:rPr>
              <a:t>СССР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) —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8" tooltip="Россия"/>
              </a:rPr>
              <a:t>российский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9" tooltip="Сноуборд (вид спорта)"/>
              </a:rPr>
              <a:t>сноубордист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выступающий в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0" tooltip="Сноуборд-кросс"/>
              </a:rPr>
              <a:t>сноуборд-кроссе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Серебряный призёр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1" tooltip="Зимние Олимпийские игры 2014"/>
              </a:rPr>
              <a:t>Зимних Олимпийских игр 2014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2" tooltip="Заслуженный мастер спорта"/>
              </a:rPr>
              <a:t>Заслуженный мастер спорта</a:t>
            </a:r>
            <a:r>
              <a:rPr lang="ru-RU" sz="1200" b="1" dirty="0" smtClean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Он дебютировал в сентябре 2009 года на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3" tooltip="Кубок мира по сноуборду"/>
              </a:rPr>
              <a:t>Кубке мира по сноуборду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в аргентинском </a:t>
            </a:r>
            <a:r>
              <a:rPr lang="ru-RU" sz="1200" b="1" dirty="0" err="1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Чапелько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В 2010 году в Новой Зеландии первым из российских сноубордистов стал чемпионом мира среди юниоров в сноуборд-кроссе.</a:t>
            </a:r>
          </a:p>
          <a:p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Олюнин дважды принимал участие в чемпионатах мира среди взрослых. В 2009 году в корейском </a:t>
            </a:r>
            <a:r>
              <a:rPr lang="ru-RU" sz="1200" b="1" dirty="0" err="1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Канвондо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он стал 40-м, а в 2011 году в испанской Ла </a:t>
            </a:r>
            <a:r>
              <a:rPr lang="ru-RU" sz="1200" b="1" dirty="0" err="1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Молине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34-м. Серебряный призёр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4" tooltip="Зимняя Универсиада 2013"/>
              </a:rPr>
              <a:t>Зимней Универсиады 2013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1" tooltip="Зимние Олимпийские игры 2014"/>
              </a:rPr>
              <a:t>Олимпийских играх в Сочи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Олюнин завоевал серебряную медаль неожиданно для многих. Он стал победителем заездов в квалификации, четвертьфинале и полуфинале, а в финале проиграл только французу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5" tooltip="Вольтье, Пьер"/>
              </a:rPr>
              <a:t>Пьеру </a:t>
            </a:r>
            <a:r>
              <a:rPr lang="ru-RU" sz="1200" b="1" dirty="0" err="1" smtClean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5" tooltip="Вольтье, Пьер"/>
              </a:rPr>
              <a:t>Вольтье</a:t>
            </a:r>
            <a:r>
              <a:rPr lang="ru-RU" sz="1200" b="1" dirty="0" smtClean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rgbClr val="8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9" y="1052736"/>
            <a:ext cx="2739955" cy="2278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03" y="3656534"/>
            <a:ext cx="3528393" cy="2563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521090" y="3784238"/>
            <a:ext cx="56187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660066"/>
                </a:solidFill>
                <a:latin typeface="Monotype Corsiva" panose="03010101010201010101" pitchFamily="66" charset="0"/>
              </a:rPr>
              <a:t>Владисла́в</a:t>
            </a:r>
            <a:r>
              <a:rPr lang="ru-RU" sz="2400" b="1" dirty="0">
                <a:solidFill>
                  <a:srgbClr val="660066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660066"/>
                </a:solidFill>
                <a:latin typeface="Monotype Corsiva" panose="03010101010201010101" pitchFamily="66" charset="0"/>
              </a:rPr>
              <a:t>Никола́евич</a:t>
            </a:r>
            <a:r>
              <a:rPr lang="ru-RU" sz="2400" b="1" dirty="0">
                <a:solidFill>
                  <a:srgbClr val="660066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660066"/>
                </a:solidFill>
                <a:latin typeface="Monotype Corsiva" panose="03010101010201010101" pitchFamily="66" charset="0"/>
              </a:rPr>
              <a:t>Анто́нов</a:t>
            </a:r>
            <a:r>
              <a:rPr lang="ru-RU" sz="2400" dirty="0">
                <a:solidFill>
                  <a:srgbClr val="660066"/>
                </a:solidFill>
                <a:latin typeface="Monotype Corsiva" panose="03010101010201010101" pitchFamily="66" charset="0"/>
              </a:rPr>
              <a:t> </a:t>
            </a:r>
            <a:endParaRPr lang="ru-RU" sz="2400" dirty="0" smtClean="0">
              <a:solidFill>
                <a:srgbClr val="660066"/>
              </a:solidFill>
              <a:latin typeface="Monotype Corsiva" panose="03010101010201010101" pitchFamily="66" charset="0"/>
            </a:endParaRPr>
          </a:p>
          <a:p>
            <a:r>
              <a:rPr lang="ru-RU" sz="12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(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hlinkClick r:id="rId18" tooltip="21 сентября"/>
              </a:rPr>
              <a:t>21 сентября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hlinkClick r:id="rId19" tooltip="1991"/>
              </a:rPr>
              <a:t>1991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,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hlinkClick r:id="rId5" tooltip="Красноярск"/>
              </a:rPr>
              <a:t>Красноярск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,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hlinkClick r:id="rId7" tooltip="Союз Советских Социалистических Республик"/>
              </a:rPr>
              <a:t>СССР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) — российский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hlinkClick r:id="rId20" tooltip="Санный спорт"/>
              </a:rPr>
              <a:t>саночник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, выступающий за сборную России с 2011 года. Вице-чемпион Олимпийских игр 2014 года в эстафете (в двойке с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hlinkClick r:id="rId21" tooltip="Денисьев, Александр Владимирович"/>
              </a:rPr>
              <a:t>Александром Денисьевым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). Бронзовый призёр юношеского Кубка мира, многократный призёр национального первенства.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hlinkClick r:id="rId12" tooltip="Заслуженный мастер спорта"/>
              </a:rPr>
              <a:t>Заслуженный мастер спорта</a:t>
            </a:r>
            <a:r>
              <a:rPr lang="ru-RU" sz="12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b="1" dirty="0">
                <a:solidFill>
                  <a:srgbClr val="660066"/>
                </a:solidFill>
                <a:latin typeface="Monotype Corsiva" panose="03010101010201010101" pitchFamily="66" charset="0"/>
              </a:rPr>
              <a:t>Алекса́ндр </a:t>
            </a:r>
            <a:r>
              <a:rPr lang="ru-RU" sz="2400" b="1" dirty="0" err="1">
                <a:solidFill>
                  <a:srgbClr val="660066"/>
                </a:solidFill>
                <a:latin typeface="Monotype Corsiva" panose="03010101010201010101" pitchFamily="66" charset="0"/>
              </a:rPr>
              <a:t>Влади́мирович</a:t>
            </a:r>
            <a:r>
              <a:rPr lang="ru-RU" sz="2400" b="1" dirty="0">
                <a:solidFill>
                  <a:srgbClr val="660066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660066"/>
                </a:solidFill>
                <a:latin typeface="Monotype Corsiva" panose="03010101010201010101" pitchFamily="66" charset="0"/>
              </a:rPr>
              <a:t>Дени́сьев</a:t>
            </a:r>
            <a:r>
              <a:rPr lang="ru-RU" sz="2400" dirty="0">
                <a:solidFill>
                  <a:srgbClr val="660066"/>
                </a:solidFill>
                <a:latin typeface="Monotype Corsiva" panose="03010101010201010101" pitchFamily="66" charset="0"/>
              </a:rPr>
              <a:t> </a:t>
            </a:r>
            <a:endParaRPr lang="ru-RU" sz="2400" dirty="0" smtClean="0">
              <a:solidFill>
                <a:srgbClr val="660066"/>
              </a:solidFill>
              <a:latin typeface="Monotype Corsiva" panose="03010101010201010101" pitchFamily="66" charset="0"/>
            </a:endParaRPr>
          </a:p>
          <a:p>
            <a:r>
              <a:rPr lang="ru-RU" sz="12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(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hlinkClick r:id="rId22" tooltip="29 июля"/>
              </a:rPr>
              <a:t>29 июля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hlinkClick r:id="rId19" tooltip="1991"/>
              </a:rPr>
              <a:t>1991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,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hlinkClick r:id="rId5" tooltip="Красноярск"/>
              </a:rPr>
              <a:t>Красноярск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,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hlinkClick r:id="rId7" tooltip="Союз Советских Социалистических Республик"/>
              </a:rPr>
              <a:t>СССР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) — российский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hlinkClick r:id="rId20" tooltip="Санный спорт"/>
              </a:rPr>
              <a:t>саночник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, выступающий за сборную России с 2011 года. Вице-чемпион Олимпийских игр 2014 года в эстафете (в двойке с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hlinkClick r:id="rId23" tooltip="Антонов, Владислав Николаевич"/>
              </a:rPr>
              <a:t>Владиславом Антоновым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). Бронзовый призёр юношеского Кубка мира, многократный призёр национального первенства. 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  <a:hlinkClick r:id="rId12" tooltip="Заслуженный мастер спорта"/>
              </a:rPr>
              <a:t>Заслуженный мастер спорта</a:t>
            </a: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663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82" y="1824"/>
            <a:ext cx="9166382" cy="685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49608" y="25237"/>
            <a:ext cx="92432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Желаем нашим спортсменам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новых побед!!!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0671" y="5445224"/>
            <a:ext cx="8024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Сильнее, Выше, Быстрее!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06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9255" y="908720"/>
            <a:ext cx="88605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Олимпийские игры современности</a:t>
            </a:r>
            <a:endParaRPr lang="ru-RU" sz="4400" b="1" cap="none" spc="0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255" y="1772816"/>
            <a:ext cx="886050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Игры развивались, набирали силу на протяжении 11 веков. Но в 394 году император Феодосий I назвал их «пережитком язычества» и запретил. Тогда государством была поставлена цель искоренить языческие культы и религии — разрушались храмы богов, библиотеки, было запрещено преподавание математики. С тех пор прошло ни много ни мало 1500 лет. И только в 1896 году, благодаря французу Пьеру де Кубертену, состоялась первая современная олимпиада. Всего на данный момент олимпиады проводились в 21 стране, рекордсменами из которых являются США (8 раз), Франция (5 раз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).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нашей стране Олимпийские игры проводились дважды  в 1980 году  в Москве (летние игры), в 2014 году в Сочи (зимние игры).</a:t>
            </a:r>
          </a:p>
          <a:p>
            <a:pPr algn="r"/>
            <a:r>
              <a:rPr lang="ru-RU" dirty="0"/>
              <a:t/>
            </a:r>
            <a:br>
              <a:rPr lang="ru-RU" dirty="0"/>
            </a:br>
            <a:r>
              <a:rPr lang="ru-RU" sz="1400" b="1" i="1" dirty="0">
                <a:latin typeface="Monotype Corsiva" panose="03010101010201010101" pitchFamily="66" charset="0"/>
              </a:rPr>
              <a:t>Источник:</a:t>
            </a:r>
            <a:r>
              <a:rPr lang="ru-RU" sz="1400" b="1" i="1" u="sng" dirty="0">
                <a:latin typeface="Monotype Corsiva" panose="03010101010201010101" pitchFamily="66" charset="0"/>
                <a:hlinkClick r:id="rId4"/>
              </a:rPr>
              <a:t>http://www.rumbur.ru/history/1592-kratkaya-istoriya-olimpiiskih-igr</a:t>
            </a:r>
            <a:endParaRPr lang="ru-RU" sz="1400" b="1" dirty="0">
              <a:latin typeface="Monotype Corsiva" panose="03010101010201010101" pitchFamily="66" charset="0"/>
            </a:endParaRPr>
          </a:p>
          <a:p>
            <a:pPr algn="r"/>
            <a:endParaRPr lang="ru-RU" sz="1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290" y="1129099"/>
            <a:ext cx="2076710" cy="30243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2938" y="836712"/>
            <a:ext cx="86342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XXII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Олимпийские игры 1980 года. Москва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65" y="1340768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Monotype Corsiva" panose="03010101010201010101" pitchFamily="66" charset="0"/>
                <a:hlinkClick r:id="rId4" tooltip="Летние Олимпийские игры"/>
              </a:rPr>
              <a:t>Летние Олимпийские игры</a:t>
            </a:r>
            <a:r>
              <a:rPr lang="ru-RU" sz="14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5" tooltip="1980 год"/>
              </a:rPr>
              <a:t>1980 </a:t>
            </a:r>
            <a:r>
              <a:rPr lang="ru-RU" sz="1400" b="1" dirty="0" smtClean="0">
                <a:solidFill>
                  <a:srgbClr val="000099"/>
                </a:solidFill>
                <a:latin typeface="Monotype Corsiva" panose="03010101010201010101" pitchFamily="66" charset="0"/>
                <a:hlinkClick r:id="rId5" tooltip="1980 год"/>
              </a:rPr>
              <a:t>года</a:t>
            </a:r>
            <a:r>
              <a:rPr lang="ru-RU" sz="14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(официальное название — </a:t>
            </a:r>
            <a:r>
              <a:rPr lang="ru-RU" sz="14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Игры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XXII </a:t>
            </a:r>
            <a:r>
              <a:rPr lang="ru-RU" sz="14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Олимпиады)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проходили в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6" tooltip="Москва"/>
              </a:rPr>
              <a:t>Москве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, столице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7" tooltip="СССР"/>
              </a:rPr>
              <a:t>СССР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, </a:t>
            </a:r>
            <a:r>
              <a:rPr lang="ru-RU" sz="1400" b="1" i="1" dirty="0">
                <a:solidFill>
                  <a:srgbClr val="000099"/>
                </a:solidFill>
                <a:latin typeface="Monotype Corsiva" panose="03010101010201010101" pitchFamily="66" charset="0"/>
              </a:rPr>
              <a:t>с </a:t>
            </a:r>
            <a:r>
              <a:rPr lang="ru-RU" sz="1400" b="1" i="1" dirty="0">
                <a:solidFill>
                  <a:srgbClr val="000099"/>
                </a:solidFill>
                <a:latin typeface="Monotype Corsiva" panose="03010101010201010101" pitchFamily="66" charset="0"/>
                <a:hlinkClick r:id="rId8" tooltip="19 июля"/>
              </a:rPr>
              <a:t>19 июля</a:t>
            </a:r>
            <a:r>
              <a:rPr lang="ru-RU" sz="1400" b="1" i="1" dirty="0">
                <a:solidFill>
                  <a:srgbClr val="000099"/>
                </a:solidFill>
                <a:latin typeface="Monotype Corsiva" panose="03010101010201010101" pitchFamily="66" charset="0"/>
              </a:rPr>
              <a:t> по </a:t>
            </a:r>
            <a:r>
              <a:rPr lang="ru-RU" sz="1400" b="1" i="1" dirty="0">
                <a:solidFill>
                  <a:srgbClr val="000099"/>
                </a:solidFill>
                <a:latin typeface="Monotype Corsiva" panose="03010101010201010101" pitchFamily="66" charset="0"/>
                <a:hlinkClick r:id="rId9" tooltip="3 августа"/>
              </a:rPr>
              <a:t>3 августа</a:t>
            </a:r>
            <a:r>
              <a:rPr lang="ru-RU" sz="1400" b="1" i="1" dirty="0">
                <a:solidFill>
                  <a:srgbClr val="000099"/>
                </a:solidFill>
                <a:latin typeface="Monotype Corsiva" panose="03010101010201010101" pitchFamily="66" charset="0"/>
              </a:rPr>
              <a:t> </a:t>
            </a:r>
            <a:r>
              <a:rPr lang="ru-RU" sz="1400" b="1" i="1" dirty="0">
                <a:solidFill>
                  <a:srgbClr val="000099"/>
                </a:solidFill>
                <a:latin typeface="Monotype Corsiva" panose="03010101010201010101" pitchFamily="66" charset="0"/>
                <a:hlinkClick r:id="rId5" tooltip="1980 год"/>
              </a:rPr>
              <a:t>1980 года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. Это были первые в истории Олимпийские игры на территории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0" tooltip="Восточная Европа"/>
              </a:rPr>
              <a:t>Восточной Европы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. Часть соревнований Олимпиады-1980 проводилась в других городах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7" tooltip="СССР"/>
              </a:rPr>
              <a:t>Советского Союза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, а именно: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1" tooltip="Парусный спорт на летних Олимпийских играх 1980"/>
              </a:rPr>
              <a:t>парусные регаты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стартовали в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2" tooltip="Таллин"/>
              </a:rPr>
              <a:t>Таллине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; предварительные игры и четвертьфиналы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3" tooltip="Футбол на летних Олимпийских играх 1980"/>
              </a:rPr>
              <a:t>футбольного турнира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состоялись в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4" tooltip="Киев"/>
              </a:rPr>
              <a:t>Киеве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,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5" tooltip="Ленинград"/>
              </a:rPr>
              <a:t>Ленинграде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и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6" tooltip="Минск"/>
              </a:rPr>
              <a:t>Минске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; соревнования по пулевой стрельбе прошли на стрельбище «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7" tooltip="Спортивное общество Динамо"/>
              </a:rPr>
              <a:t>Динамо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» в подмосковных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8" tooltip="Мытищи"/>
              </a:rPr>
              <a:t>Мытищах</a:t>
            </a:r>
            <a:r>
              <a:rPr lang="ru-RU" sz="1400" b="1" i="1" dirty="0">
                <a:solidFill>
                  <a:srgbClr val="000099"/>
                </a:solidFill>
                <a:latin typeface="Monotype Corsiva" panose="03010101010201010101" pitchFamily="66" charset="0"/>
              </a:rPr>
              <a:t>. Талисманом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московской Олимпиады стал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9" tooltip="Олимпийский Мишка"/>
              </a:rPr>
              <a:t>Олимпийский Мишка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, автор эмблемы — московский иллюстратор детских книг </a:t>
            </a:r>
            <a:r>
              <a:rPr lang="ru-RU" sz="1400" b="1" i="1" dirty="0">
                <a:solidFill>
                  <a:srgbClr val="000099"/>
                </a:solidFill>
                <a:latin typeface="Monotype Corsiva" panose="03010101010201010101" pitchFamily="66" charset="0"/>
                <a:hlinkClick r:id="rId20" tooltip="Чижиков, Виктор Александрович"/>
              </a:rPr>
              <a:t>Виктор Чижиков</a:t>
            </a:r>
            <a:r>
              <a:rPr lang="ru-RU" sz="1400" b="1" i="1" dirty="0">
                <a:solidFill>
                  <a:srgbClr val="000099"/>
                </a:solidFill>
                <a:latin typeface="Monotype Corsiva" panose="03010101010201010101" pitchFamily="66" charset="0"/>
              </a:rPr>
              <a:t>. 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Талисманом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1" tooltip="Парусный спорт на летних Олимпийских играх 1980"/>
              </a:rPr>
              <a:t>соревнований яхтсменов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в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12" tooltip="Таллин"/>
              </a:rPr>
              <a:t>Таллине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являлся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21" tooltip="Морской котик"/>
              </a:rPr>
              <a:t>морской котик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  <a:hlinkClick r:id="rId22" tooltip="Вигри"/>
              </a:rPr>
              <a:t>Вигри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.    </a:t>
            </a:r>
          </a:p>
          <a:p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В играх участвовало 5179 спортсменов, из 80 стран мира, разыграно 203 комплекта медалей, в 21 виде спорта.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87" y="3789040"/>
            <a:ext cx="9117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660066"/>
                </a:solidFill>
                <a:latin typeface="Monotype Corsiva" panose="03010101010201010101" pitchFamily="66" charset="0"/>
              </a:rPr>
              <a:t>Золотых наград в Москве добились атлеты из 25 стран. Представители 36 государств стали призёрами Игр.</a:t>
            </a:r>
            <a:endParaRPr lang="ru-RU" sz="1600" b="1" dirty="0">
              <a:solidFill>
                <a:srgbClr val="660066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196617"/>
              </p:ext>
            </p:extLst>
          </p:nvPr>
        </p:nvGraphicFramePr>
        <p:xfrm>
          <a:off x="3861251" y="4221088"/>
          <a:ext cx="4327715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439283"/>
                <a:gridCol w="1152128"/>
                <a:gridCol w="648072"/>
                <a:gridCol w="720080"/>
                <a:gridCol w="720080"/>
                <a:gridCol w="648072"/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Летние Олимпийские игры 1980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Золото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Серебро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Бронза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СССР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Болгария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Куба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Италия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Венгрия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Румыния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Франция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Великобритания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Польша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38" y="4221088"/>
            <a:ext cx="2582862" cy="2555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22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4459" y="836712"/>
            <a:ext cx="8071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XXII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Олимпийские игры 2014 года. Сочи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645" y="1300442"/>
            <a:ext cx="1872208" cy="297491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1475656" y="1556792"/>
            <a:ext cx="76683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4" tooltip="Зимние Олимпийские игры"/>
              </a:rPr>
              <a:t>Зимние Олимпийские игры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2014 (</a:t>
            </a:r>
            <a:r>
              <a:rPr lang="ru-RU" sz="1400" b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5" tooltip="Английский язык"/>
              </a:rPr>
              <a:t>англ.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 2014 Winter Olympics, </a:t>
            </a:r>
            <a:r>
              <a:rPr lang="ru-RU" sz="1400" b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6" tooltip="Французский язык"/>
              </a:rPr>
              <a:t>фр.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 </a:t>
            </a:r>
            <a:r>
              <a:rPr lang="fr-FR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Jeux Olympiques d'hiver de 2014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, официальное название XXII Олимпийские зимние игры) — международное спортивное мероприятие, время проведение с </a:t>
            </a:r>
            <a:r>
              <a:rPr lang="ru-RU" sz="1400" b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7" tooltip="7 февраля"/>
              </a:rPr>
              <a:t>7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по </a:t>
            </a:r>
            <a:r>
              <a:rPr lang="ru-RU" sz="1400" b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8" tooltip="23 февраля"/>
              </a:rPr>
              <a:t>23 февраля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</a:t>
            </a:r>
            <a:r>
              <a:rPr lang="ru-RU" sz="1400" b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9" tooltip="2014 год"/>
              </a:rPr>
              <a:t>2014 года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.  в </a:t>
            </a:r>
            <a:r>
              <a:rPr lang="ru-RU" sz="1400" b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10" tooltip="Россия"/>
              </a:rPr>
              <a:t>российском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городе </a:t>
            </a:r>
            <a:r>
              <a:rPr lang="ru-RU" sz="1400" b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11" tooltip="Сочи"/>
              </a:rPr>
              <a:t>Сочи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.  На территории </a:t>
            </a:r>
            <a:r>
              <a:rPr lang="ru-RU" sz="1400" b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10" tooltip="Россия"/>
              </a:rPr>
              <a:t>России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</a:t>
            </a:r>
            <a:r>
              <a:rPr lang="ru-RU" sz="1400" b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12" tooltip="Олимпийские игры"/>
              </a:rPr>
              <a:t>Олимпийские игры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пройдут во второй раз (до этого в </a:t>
            </a:r>
            <a:r>
              <a:rPr lang="ru-RU" sz="1400" b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13" tooltip="Москва"/>
              </a:rPr>
              <a:t>Москве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в 1980 году прошли </a:t>
            </a:r>
            <a:r>
              <a:rPr lang="ru-RU" sz="1400" b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14" tooltip="Летние Олимпийские игры 1980"/>
              </a:rPr>
              <a:t>XXII летние Олимпийские игры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), и впервые — зимние Игры. По окончании Олимпийских игр на тех же </a:t>
            </a:r>
            <a:r>
              <a:rPr lang="ru-RU" sz="1400" b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15"/>
              </a:rPr>
              <a:t>объектах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будут проведены </a:t>
            </a:r>
            <a:r>
              <a:rPr lang="ru-RU" sz="1400" b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16" tooltip="Зимние Паралимпийские игры 2014"/>
              </a:rPr>
              <a:t>зимние </a:t>
            </a:r>
            <a:r>
              <a:rPr lang="ru-RU" sz="1400" b="1" u="sng" dirty="0" err="1">
                <a:solidFill>
                  <a:srgbClr val="000099"/>
                </a:solidFill>
                <a:latin typeface="Monotype Corsiva" panose="03010101010201010101" pitchFamily="66" charset="0"/>
                <a:hlinkClick r:id="rId16" tooltip="Зимние Паралимпийские игры 2014"/>
              </a:rPr>
              <a:t>Паралимпийские</a:t>
            </a:r>
            <a:r>
              <a:rPr lang="ru-RU" sz="1400" b="1" i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16" tooltip="Зимние Паралимпийские игры 2014"/>
              </a:rPr>
              <a:t> (</a:t>
            </a:r>
            <a:r>
              <a:rPr lang="ru-RU" sz="1400" b="1" i="1" dirty="0">
                <a:solidFill>
                  <a:srgbClr val="000099"/>
                </a:solidFill>
                <a:latin typeface="Monotype Corsiva" panose="03010101010201010101" pitchFamily="66" charset="0"/>
                <a:hlinkClick r:id="rId16" tooltip="Зимние Паралимпийские игры 2014"/>
              </a:rPr>
              <a:t>международные спортивные соревнования для людей с ограниченными возможностями (кроме инвалидов по слуху). Традиционно проводятся после главных </a:t>
            </a:r>
            <a:r>
              <a:rPr lang="ru-RU" sz="1400" b="1" i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16" tooltip="Зимние Паралимпийские игры 2014"/>
              </a:rPr>
              <a:t>Олимпийских игр</a:t>
            </a:r>
            <a:r>
              <a:rPr lang="ru-RU" sz="1400" b="1" i="1" dirty="0">
                <a:solidFill>
                  <a:srgbClr val="000099"/>
                </a:solidFill>
                <a:latin typeface="Monotype Corsiva" panose="03010101010201010101" pitchFamily="66" charset="0"/>
                <a:hlinkClick r:id="rId16" tooltip="Зимние Паралимпийские игры 2014"/>
              </a:rPr>
              <a:t>,) </a:t>
            </a:r>
            <a:r>
              <a:rPr lang="ru-RU" sz="1400" b="1" i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16" tooltip="Зимние Паралимпийские игры 2014"/>
              </a:rPr>
              <a:t> </a:t>
            </a:r>
            <a:r>
              <a:rPr lang="ru-RU" sz="1400" b="1" u="sng" dirty="0">
                <a:solidFill>
                  <a:srgbClr val="000099"/>
                </a:solidFill>
                <a:latin typeface="Monotype Corsiva" panose="03010101010201010101" pitchFamily="66" charset="0"/>
                <a:hlinkClick r:id="rId16" tooltip="Зимние Паралимпийские игры 2014"/>
              </a:rPr>
              <a:t>игры 2014</a:t>
            </a:r>
            <a:r>
              <a:rPr lang="ru-RU" sz="1400" b="1" i="1" dirty="0">
                <a:solidFill>
                  <a:srgbClr val="000099"/>
                </a:solidFill>
                <a:latin typeface="Monotype Corsiva" panose="03010101010201010101" pitchFamily="66" charset="0"/>
              </a:rPr>
              <a:t>.   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Талисманами Сочинской Олимпиады объявлены: </a:t>
            </a:r>
            <a:r>
              <a:rPr lang="ru-RU" sz="1400" b="1" u="sng" dirty="0">
                <a:solidFill>
                  <a:srgbClr val="000099"/>
                </a:solidFill>
                <a:latin typeface="Monotype Corsiva" panose="03010101010201010101" pitchFamily="66" charset="0"/>
              </a:rPr>
              <a:t>Белый мишка, Заяц и Снежный барс.  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Лучик и снежинка – символы Паралимпийских игр.</a:t>
            </a:r>
          </a:p>
          <a:p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Предположительно в играх </a:t>
            </a:r>
            <a:r>
              <a:rPr lang="ru-RU" sz="14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приняли участие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2800 спортсменов, из </a:t>
            </a:r>
            <a:r>
              <a:rPr lang="ru-RU" sz="1400" b="1" i="1" dirty="0">
                <a:solidFill>
                  <a:srgbClr val="000099"/>
                </a:solidFill>
                <a:latin typeface="Monotype Corsiva" panose="03010101010201010101" pitchFamily="66" charset="0"/>
              </a:rPr>
              <a:t>88 стран мира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, </a:t>
            </a:r>
            <a:r>
              <a:rPr lang="ru-RU" sz="14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разыграно  </a:t>
            </a:r>
            <a:r>
              <a:rPr lang="ru-RU" sz="1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98 комплектов медалей в 7 видах спорта (15 дисциплин).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89803"/>
              </p:ext>
            </p:extLst>
          </p:nvPr>
        </p:nvGraphicFramePr>
        <p:xfrm>
          <a:off x="505014" y="4275353"/>
          <a:ext cx="4327715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439283"/>
                <a:gridCol w="1152128"/>
                <a:gridCol w="648072"/>
                <a:gridCol w="720080"/>
                <a:gridCol w="720080"/>
                <a:gridCol w="648072"/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Зимние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Олимпийские игры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Золото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Серебро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Бронза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Норвегия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Канада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Нидерланды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Германия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Швейцария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Беларусь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Австрия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Франция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208" y="4435779"/>
            <a:ext cx="2401448" cy="24014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47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484784"/>
            <a:ext cx="9144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Большой вклад в копилку медалей страны внесли и наши земляки, те кто родился в красноярском крае и те кто живут и тренируются тут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73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142490" cy="303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1338401"/>
            <a:ext cx="662473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Иван Сергеевич Ярыгин</a:t>
            </a:r>
            <a:r>
              <a:rPr lang="ru-RU" sz="32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  </a:t>
            </a:r>
            <a:endParaRPr lang="ru-RU" sz="32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 ноября 1948 — 11 октября 1997) — советский борец вольного стиля; олимпийский чемпион.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Заслуженный мастер спорта СССР"/>
              </a:rPr>
              <a:t>Заслуженный мастер спорта СССР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(1972).</a:t>
            </a:r>
          </a:p>
          <a:p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7 ноября 1948 года в селе </a:t>
            </a:r>
            <a:r>
              <a:rPr lang="ru-RU" sz="11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Усть-Камзас</a:t>
            </a:r>
            <a:r>
              <a:rPr lang="ru-RU" sz="11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Кемеровской области</a:t>
            </a:r>
            <a:r>
              <a:rPr lang="ru-RU" sz="1100" b="1" u="sng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[1]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Затем его семья переехала в посёлок Сизая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Красноярский край"/>
              </a:rPr>
              <a:t>Красноярского края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школы поехал в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Абакан"/>
              </a:rPr>
              <a:t>Абакан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учиться на шофёра. Пришёл в секцию вольной борьбы тренера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Чарков, Владимир Ильич"/>
              </a:rPr>
              <a:t>В. И. </a:t>
            </a:r>
            <a:r>
              <a:rPr lang="ru-RU" sz="1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Чарков, Владимир Ильич"/>
              </a:rPr>
              <a:t>Чаркова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1966 год"/>
              </a:rPr>
              <a:t>1966 году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 тренироваться в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Красноярск"/>
              </a:rPr>
              <a:t>Красноярске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Миндиашвили, Дмитрий Георгиевич"/>
              </a:rPr>
              <a:t>Д. Г. Миндиашвили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1968 году выиграл молодёжные первенства России, а потом и СССР. При подготовке к чемпионату СССР 1970 года тренировался под руководством Владимира Гусева и Александра Охапкина.</a:t>
            </a:r>
          </a:p>
          <a:p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1970 год"/>
              </a:rPr>
              <a:t>1970 году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 призёром чемпионата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tooltip="РСФСР"/>
              </a:rPr>
              <a:t>РСФСР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этот же году стал чемпионом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tooltip="СССР"/>
              </a:rPr>
              <a:t>СССР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1971 году на Спартакиаде народов СССР — проиграл киевлянину Владимиру </a:t>
            </a:r>
            <a:r>
              <a:rPr lang="ru-RU" sz="1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Гулюткину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олимпийских играх в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tooltip="Мюнхен"/>
              </a:rPr>
              <a:t>Мюнхене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tooltip="1972 год"/>
              </a:rPr>
              <a:t>1972 году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установил рекорд: затратил на все свои победные схватки всего 7 минут и 20 секунд, уложив всех соперников на лопатки.</a:t>
            </a:r>
          </a:p>
          <a:p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июле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 tooltip="1976 год"/>
              </a:rPr>
              <a:t>1976 года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олимпийских играх в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 tooltip="Монреаль"/>
              </a:rPr>
              <a:t>Монреале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завоевал свою вторую золотую олимпийскую медаль. Ему была доверена высокая честь нести флаг сборной команды СССР на закрытии Олимпиады.</a:t>
            </a:r>
          </a:p>
          <a:p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Выиграл международный турнир по вольной борьбе в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 tooltip="Тбилиси"/>
              </a:rPr>
              <a:t>Тбилиси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Кубок мира.</a:t>
            </a:r>
          </a:p>
          <a:p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33 года стал главным тренером сборной команды СССР по вольной борьбе. Был главным тренером с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 tooltip="1982"/>
              </a:rPr>
              <a:t>1982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 tooltip="1992 год"/>
              </a:rPr>
              <a:t>1992 год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 tooltip="1993"/>
              </a:rPr>
              <a:t>1993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 tooltip="1997 год"/>
              </a:rPr>
              <a:t>1997 год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президент федерации спортивной борьбы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 tooltip="Россия"/>
              </a:rPr>
              <a:t>России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член бюро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 tooltip="Международная федерация объединённых стилей борьбы"/>
              </a:rPr>
              <a:t>международной федерации объединённых стилей борьбы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Ярыгин погиб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 tooltip="11 октября"/>
              </a:rPr>
              <a:t>11 октября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 tooltip="1997 год"/>
              </a:rPr>
              <a:t>1997 года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автомобильной катастрофе на автостраде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 tooltip="Махачкала"/>
              </a:rPr>
              <a:t>Махачкала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 tooltip="Кисловодск"/>
              </a:rPr>
              <a:t>Кисловодск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9" tooltip="Ставропольский край"/>
              </a:rPr>
              <a:t>Ставропольском крае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недалеко от города </a:t>
            </a:r>
            <a:r>
              <a:rPr lang="ru-RU" sz="1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0" tooltip="Нефтекумск"/>
              </a:rPr>
              <a:t>Нефтекумска</a:t>
            </a:r>
            <a:r>
              <a:rPr lang="ru-RU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75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2114550" cy="303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1268760"/>
            <a:ext cx="65527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Алексей Васильевич Шумаков</a:t>
            </a:r>
            <a:endParaRPr lang="ru-RU" sz="32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7 сентября"/>
              </a:rPr>
              <a:t>7 сентября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1948 год"/>
              </a:rPr>
              <a:t>1948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посёлок Почет, </a:t>
            </a:r>
            <a:r>
              <a:rPr lang="ru-RU" sz="1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Абанский район"/>
              </a:rPr>
              <a:t>Абанский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Абанский район"/>
              </a:rPr>
              <a:t> район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Красноярский край"/>
              </a:rPr>
              <a:t>Красноярский край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РСФСР"/>
              </a:rPr>
              <a:t>РСФСР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СССР"/>
              </a:rPr>
              <a:t>СССР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— советский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Греко-римская борьба"/>
              </a:rPr>
              <a:t>борец классического стиля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Олимпийский чемпион,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Заслуженный мастер спорта СССР"/>
              </a:rPr>
              <a:t>Заслуженный мастер спорта СССР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в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1948 год"/>
              </a:rPr>
              <a:t>1948 году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посёлке Почет на востоке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Красноярский край"/>
              </a:rPr>
              <a:t>Красноярского края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1966 году поступил на теплоэнергетический факультет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Красноярский государственный технический университет"/>
              </a:rPr>
              <a:t>Красноярского политехнического института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занялся спортом, в течение первых полугода обучения занимался гимнастикой, затем выступив на чемпионате института по борьбе, увлёкся ею. Через три года стал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tooltip="Мастер спорта СССР"/>
              </a:rPr>
              <a:t>мастером спорта СССР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tooltip="Летние Олимпийские игры 1976"/>
              </a:rPr>
              <a:t>Летних Олимпийских играх 1976 года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tooltip="Монреаль"/>
              </a:rPr>
              <a:t>Монреале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боролся в весовой категории до 48 килограммов. 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 мира (1977), чемпион Европы (1976), серебряный призёр чемпионатов мира (1978, 1979), серебряный призёр чемпионатов Европы (1974, 1975), чемпион СССР (1972), чемпион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tooltip="Спартакиада народов СССР"/>
              </a:rPr>
              <a:t>Спартакиады народов СССР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(1979).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1971 году окончил теплоэнергетический факультет Красноярского политехнического института и в этом же году поступил на работу в Красноярский филиал научно-исследовательского института теплотехники. В 1979 году окончил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 tooltip="Аспирантура"/>
              </a:rPr>
              <a:t>аспирантуру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Всесоюзного научно-исследовательского института физической культуры. С 1974 по 1982 год работал инструктором краевого комитета по физкультуре и спорту. С 1982 по 1994 год — старший тренер Красноярского края по греко-римской борьбе. С 1994 года — начальник филиала Центрального спортивного клуба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 tooltip="ВВС"/>
              </a:rPr>
              <a:t>ВВС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РФ.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 tooltip="Подполковник"/>
              </a:rPr>
              <a:t>Подполковник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кавалер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 tooltip="Орден Знак Почёта"/>
              </a:rPr>
              <a:t>ордена Знак Почёта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(1976).</a:t>
            </a:r>
            <a:r>
              <a:rPr lang="ru-RU" sz="12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Почётный гражданин Красноярска.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Живёт в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 tooltip="Красноярск"/>
              </a:rPr>
              <a:t>Красноярске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 tooltip="Красноярск"/>
              </a:rPr>
              <a:t>Красноярске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1984 года проводится традиционный Всероссийский (ранее всесоюзный) юношеский турнир по греко-римской борьбе на призы Алексея Шумакова</a:t>
            </a:r>
          </a:p>
        </p:txBody>
      </p:sp>
    </p:spTree>
    <p:extLst>
      <p:ext uri="{BB962C8B-B14F-4D97-AF65-F5344CB8AC3E}">
        <p14:creationId xmlns:p14="http://schemas.microsoft.com/office/powerpoint/2010/main" val="30250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51" y="930194"/>
            <a:ext cx="2016224" cy="2786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76940" y="916265"/>
            <a:ext cx="67687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Любовь Одинокова (Бережная)</a:t>
            </a:r>
            <a:r>
              <a:rPr lang="ru-RU" sz="3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спорта СССР (гандбол). Олимпийская чемпионка 1976 и 1980 г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июня 1955 года в поселке Отрадный Куйбышевской (Самарской) области.</a:t>
            </a:r>
            <a:b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себя на родине в школе начала заниматься баскетболом. В 1972 году получила предложение выступать за красноярскую команду гандбола «Цветмет». Из команды «Цветмет» была зачислена в молодежную сборную страны. Во время подготовки к Олимпийским играм перевелась в базовую команду страны в Ростов-на-Дону. Выступала за команды «Цветмет» (Красноярск), «Ростсельмаш» (Ростов-на-Дону), с 1977 года играла за «Спартак» (Киев). Окончила факультет физического воспитания Красноярского государственного педагогического института. С 1990 года проживает в Норвегии.</a:t>
            </a:r>
            <a:b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Чемпионка мира (1982). Серебряный призер чемпионата мира (1978) семикратная обладательница КЕЧ. Чемпионка СССР (1978-1980). Победительница Спартакиады народов СССР (1979).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4"/>
          <a:stretch>
            <a:fillRect/>
          </a:stretch>
        </p:blipFill>
        <p:spPr bwMode="auto">
          <a:xfrm>
            <a:off x="6978132" y="3717032"/>
            <a:ext cx="2067560" cy="3039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" y="4205535"/>
            <a:ext cx="68328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800000"/>
                </a:solidFill>
                <a:latin typeface="Monotype Corsiva" panose="03010101010201010101" pitchFamily="66" charset="0"/>
              </a:rPr>
              <a:t>Вячеслав Владимирович  Атавин </a:t>
            </a:r>
            <a:endParaRPr lang="ru-RU" sz="32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Заслуженный мастер спорта СССР"/>
              </a:rPr>
              <a:t>Заслуженный мастер спорта СССР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(1988).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4 февраля"/>
              </a:rPr>
              <a:t>4 февраля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1967"/>
              </a:rPr>
              <a:t>1967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 </a:t>
            </a:r>
            <a:r>
              <a:rPr lang="ru-RU" sz="1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Красноярск"/>
              </a:rPr>
              <a:t>Красноярск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е— советский, российский гандболист. </a:t>
            </a:r>
          </a:p>
          <a:p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 Астраханский институт рыбной промышленности и хозяйства (1990). Выступал за "Динамо" (Астрахань), "</a:t>
            </a:r>
            <a:r>
              <a:rPr lang="ru-RU" sz="1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Граноллерс</a:t>
            </a:r>
            <a:r>
              <a:rPr 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(Испания), с 1997 "Магдебург" (Германия). Заслуженный  мастер спорта (1988). В сборную команду СССР входил в 1988—1991, России с сентября 1992. Чемпион Олимпийских игр 1988. Чемпион Мира 1993, 1997. Серебряный призер ЧМ 1990. Обладатель Суперкубка 1989. победитель Игр Доброй воли 1990. Чемпион СССР 1990.</a:t>
            </a:r>
          </a:p>
        </p:txBody>
      </p:sp>
    </p:spTree>
    <p:extLst>
      <p:ext uri="{BB962C8B-B14F-4D97-AF65-F5344CB8AC3E}">
        <p14:creationId xmlns:p14="http://schemas.microsoft.com/office/powerpoint/2010/main" val="6395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1762</Words>
  <Application>Microsoft Office PowerPoint</Application>
  <PresentationFormat>Экран (4:3)</PresentationFormat>
  <Paragraphs>312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26</cp:revision>
  <dcterms:created xsi:type="dcterms:W3CDTF">2015-10-17T12:02:13Z</dcterms:created>
  <dcterms:modified xsi:type="dcterms:W3CDTF">2015-10-17T16:43:02Z</dcterms:modified>
</cp:coreProperties>
</file>