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FAE5-2D54-484F-895A-A467B7110783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62FB-884A-47E5-BB71-3D597F51E5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FAE5-2D54-484F-895A-A467B7110783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62FB-884A-47E5-BB71-3D597F51E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FAE5-2D54-484F-895A-A467B7110783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62FB-884A-47E5-BB71-3D597F51E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FAE5-2D54-484F-895A-A467B7110783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62FB-884A-47E5-BB71-3D597F51E5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FAE5-2D54-484F-895A-A467B7110783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62FB-884A-47E5-BB71-3D597F51E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FAE5-2D54-484F-895A-A467B7110783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62FB-884A-47E5-BB71-3D597F51E5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FAE5-2D54-484F-895A-A467B7110783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62FB-884A-47E5-BB71-3D597F51E55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FAE5-2D54-484F-895A-A467B7110783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62FB-884A-47E5-BB71-3D597F51E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FAE5-2D54-484F-895A-A467B7110783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62FB-884A-47E5-BB71-3D597F51E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FAE5-2D54-484F-895A-A467B7110783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62FB-884A-47E5-BB71-3D597F51E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FAE5-2D54-484F-895A-A467B7110783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62FB-884A-47E5-BB71-3D597F51E5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82FAE5-2D54-484F-895A-A467B7110783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9D62FB-884A-47E5-BB71-3D597F51E5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9160" y="188640"/>
            <a:ext cx="7175351" cy="5544615"/>
          </a:xfrm>
        </p:spPr>
        <p:txBody>
          <a:bodyPr/>
          <a:lstStyle/>
          <a:p>
            <a:pPr marL="182880" indent="0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000" dirty="0" smtClean="0"/>
              <a:t>Открывая </a:t>
            </a:r>
            <a:r>
              <a:rPr lang="ru-RU" sz="4000" dirty="0" smtClean="0"/>
              <a:t>Красную книгу</a:t>
            </a:r>
            <a:endParaRPr lang="ru-RU" sz="2400" dirty="0"/>
          </a:p>
        </p:txBody>
      </p:sp>
      <p:pic>
        <p:nvPicPr>
          <p:cNvPr id="5" name="Рисунок 4" descr="http://ped-kopilka.ru/upload/blogs/20821_1f0f67bccf1a79e0bea434e77f48d3bb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848872" cy="4899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4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habarovs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-566"/>
            <a:ext cx="9135616" cy="68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нкол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94" y="-5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39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2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6247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4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9e229a8cb1c5c825a784f08161d32f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Tr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" y="0"/>
            <a:ext cx="91350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40190_html_8c13c1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72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кк х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768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0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3789040"/>
            <a:ext cx="4211637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94957" y="0"/>
            <a:ext cx="41767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kam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515054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833812"/>
            <a:ext cx="41036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8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4956429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29378" y="3284984"/>
            <a:ext cx="4836504" cy="357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sumie-art.ru/files/42/g/thumb/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6429" y="1"/>
            <a:ext cx="4187571" cy="3284983"/>
          </a:xfrm>
          <a:prstGeom prst="rect">
            <a:avLst/>
          </a:prstGeom>
          <a:noFill/>
        </p:spPr>
      </p:pic>
      <p:pic>
        <p:nvPicPr>
          <p:cNvPr id="6" name="Picture 4" descr="http://img-fotki.yandex.ru/get/18/ovn07valeri.8/0_b6d2_7d25c5ca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4329378" cy="3187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37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</TotalTime>
  <Words>0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 Открывая Красную книгу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№44 «Огонёк» Воспитатель: Хазиева Светлана Ивановна  Открывая Красную книгу</dc:title>
  <dc:creator>Admin</dc:creator>
  <cp:lastModifiedBy>Admin</cp:lastModifiedBy>
  <cp:revision>4</cp:revision>
  <dcterms:created xsi:type="dcterms:W3CDTF">2015-06-16T23:15:38Z</dcterms:created>
  <dcterms:modified xsi:type="dcterms:W3CDTF">2015-06-29T22:17:24Z</dcterms:modified>
</cp:coreProperties>
</file>