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8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420C0-34DD-42EF-9013-56C53721E81D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AB64-481D-401B-99C0-55F9F9BB4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D9EEC-B7AA-46F1-A3F1-162AF85C4099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C53F9-6BED-444E-BB3B-16342BDCA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42B7A-F87A-4904-BC15-3214236A537B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1DD27-002F-4966-8255-B7D9526D1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DB7DA-3641-432A-B4D4-16C22B6836C1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5488E-39B6-42BE-A3CE-B4600BDDD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A12AF-9E2F-483A-94A8-98714104A0DE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BEEA7-3A13-4087-B901-8EFEC6974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21681-23E7-40D6-9850-BA43C5043E22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05A44-A5C8-4F6F-A3E1-E4E0AA33F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F2586-1828-4DAA-844C-7176098EEC87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7235F-AF8D-4818-83CD-033F13DC8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70437-1CCD-4A00-80AC-5367B520A757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54EE4-9B35-4085-B54C-6C32D55EF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B1AA6-A70D-400A-934B-A0912369C9D3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D4147-A2CA-4700-96B2-09FB2D8B4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46164-189F-4E1E-8F1B-BE1D9F9DA4C0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EFE4A-ADAC-45D3-B2C2-BE3A22281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28D7C-7BBB-4D7E-A745-03194D69C457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7BD70-CB80-4EA7-B1F4-5AF3B9609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B9A0B3-9087-4A35-9661-4333C7E07973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5285F2-4DFF-4E78-A0DF-6590837C0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3315" name="Picture 2" descr="H:\Проэкт 2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252413"/>
            <a:ext cx="6858000" cy="914400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6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</dc:creator>
  <cp:lastModifiedBy>р</cp:lastModifiedBy>
  <cp:revision>4</cp:revision>
  <dcterms:created xsi:type="dcterms:W3CDTF">2014-11-18T10:51:46Z</dcterms:created>
  <dcterms:modified xsi:type="dcterms:W3CDTF">2015-10-18T10:49:39Z</dcterms:modified>
</cp:coreProperties>
</file>