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56" r:id="rId3"/>
    <p:sldId id="258" r:id="rId4"/>
    <p:sldId id="259" r:id="rId5"/>
    <p:sldId id="261" r:id="rId6"/>
    <p:sldId id="268" r:id="rId7"/>
    <p:sldId id="263" r:id="rId8"/>
    <p:sldId id="266" r:id="rId9"/>
    <p:sldId id="269" r:id="rId10"/>
    <p:sldId id="272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80"/>
    <a:srgbClr val="008000"/>
    <a:srgbClr val="000066"/>
    <a:srgbClr val="003300"/>
    <a:srgbClr val="006600"/>
    <a:srgbClr val="CC3300"/>
    <a:srgbClr val="FFFF99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68506-91A1-4F5B-9966-972CC66115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944F-F3B3-4C28-B57E-690CB360A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944F-F3B3-4C28-B57E-690CB360A0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1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0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8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4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1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0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7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7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5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1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7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13AD-DB40-44FF-837D-98A9B258EAB1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9083-BBDC-4C29-9DDF-BE7F7814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3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77" y="19816"/>
            <a:ext cx="9221114" cy="68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340768"/>
            <a:ext cx="8172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okat Modern" panose="02010606020309020704" pitchFamily="2" charset="0"/>
              </a:rPr>
              <a:t>Ознакомительная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okat Modern" panose="02010606020309020704" pitchFamily="2" charset="0"/>
              </a:rPr>
              <a:t>Виртуальная экскурсия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okat Modern" panose="02010606020309020704" pitchFamily="2" charset="0"/>
              </a:rPr>
              <a:t>по Красноярску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5963635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Составили: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Воспитатель Чеховская В.В.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Воспитатель Ратникова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3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9221114" cy="68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67" y="26177"/>
            <a:ext cx="4845833" cy="68318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07503" y="332656"/>
            <a:ext cx="45030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За моей спиной символ нашего города известный каждому. Часовня на Караульной горе – та самая которая изображена на десятирублевой купюре. А называется она часовня Праскевы Пятницы.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Со смотровой площадки у часовни  прекрасно  виден весь наш замечательный город с его  улицами и проспектами, площадями и музеями, с театрами и  храмами, школами и детскими садами. Ежедневно в 12 часов дня по старой традиции у подножья часовни стреляет пушка оповещая  красноярцев  что наступил полдень.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84984"/>
            <a:ext cx="2741910" cy="340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7969" l="4375" r="92500">
                        <a14:foregroundMark x1="65625" y1="79375" x2="71667" y2="90156"/>
                        <a14:foregroundMark x1="77500" y1="38281" x2="88125" y2="33281"/>
                        <a14:foregroundMark x1="88542" y1="39844" x2="88542" y2="3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412097"/>
            <a:ext cx="2570431" cy="342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663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Посмотрите какой замечательный вид открывается с этой высокой горы. Помните как она называется? Все верно КАРАУЛЬНАЯ! Отсюда весь наш город «как на ладони». Вон в дали виднеется башня «Биг-Бена», вон Исторические ворота города, там в дали Енисей-батюшка….А что это там в дали покрытое туманом? Ах, да!!! Это же наш заповедник «Столбы» и наш замечательный зоопарк «Роев Ручей». Заглянем туда на минуточку?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266" y="3976214"/>
            <a:ext cx="2888771" cy="29092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75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" y="3624842"/>
            <a:ext cx="2550815" cy="323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А вот и он парк флоры и фауны «Роев Ручей», любимое место отдыха маленьких красноярцев.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«Роев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Ручей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» – это маленький город, сюда можно приезжать на целый день всей семьей: подышать свежим воздухом, получить удовольствие от прогулок по красивейшим местам, познакомиться с питомцами парка, покататься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аттракционах.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74" y="230823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Заглянем внутрь?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5186" y="2492895"/>
            <a:ext cx="1881002" cy="240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1163"/>
            <a:ext cx="24117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99"/>
                </a:solidFill>
                <a:latin typeface="Monotype Corsiva" panose="03010101010201010101" pitchFamily="66" charset="0"/>
              </a:rPr>
              <a:t>Красноярский государственный заповедник «Столбы». Благодаря </a:t>
            </a:r>
            <a:r>
              <a:rPr lang="ru-RU" b="1" dirty="0">
                <a:solidFill>
                  <a:srgbClr val="FFFF99"/>
                </a:solidFill>
                <a:latin typeface="Monotype Corsiva" panose="03010101010201010101" pitchFamily="66" charset="0"/>
              </a:rPr>
              <a:t>Столбам Красноярск известен в мире. Столбы - это гордость </a:t>
            </a:r>
            <a:r>
              <a:rPr lang="ru-RU" b="1" dirty="0" smtClean="0">
                <a:solidFill>
                  <a:srgbClr val="FFFF99"/>
                </a:solidFill>
                <a:latin typeface="Monotype Corsiva" panose="03010101010201010101" pitchFamily="66" charset="0"/>
              </a:rPr>
              <a:t>нашего города.  Это охраняемая территория. </a:t>
            </a:r>
            <a:r>
              <a:rPr lang="ru-RU" b="1" dirty="0">
                <a:solidFill>
                  <a:srgbClr val="FFFF99"/>
                </a:solidFill>
                <a:latin typeface="Monotype Corsiva" panose="03010101010201010101" pitchFamily="66" charset="0"/>
              </a:rPr>
              <a:t>На правом берегу Енисея в междуречье </a:t>
            </a:r>
            <a:r>
              <a:rPr lang="ru-RU" b="1" dirty="0" err="1">
                <a:solidFill>
                  <a:srgbClr val="FFFF99"/>
                </a:solidFill>
                <a:latin typeface="Monotype Corsiva" panose="03010101010201010101" pitchFamily="66" charset="0"/>
              </a:rPr>
              <a:t>рр.Маны</a:t>
            </a:r>
            <a:r>
              <a:rPr lang="ru-RU" b="1" dirty="0">
                <a:solidFill>
                  <a:srgbClr val="FFFF99"/>
                </a:solidFill>
                <a:latin typeface="Monotype Corsiva" panose="03010101010201010101" pitchFamily="66" charset="0"/>
              </a:rPr>
              <a:t> и </a:t>
            </a:r>
            <a:r>
              <a:rPr lang="ru-RU" b="1" dirty="0" err="1">
                <a:solidFill>
                  <a:srgbClr val="FFFF99"/>
                </a:solidFill>
                <a:latin typeface="Monotype Corsiva" panose="03010101010201010101" pitchFamily="66" charset="0"/>
              </a:rPr>
              <a:t>Базаихи</a:t>
            </a:r>
            <a:r>
              <a:rPr lang="ru-RU" b="1" dirty="0">
                <a:solidFill>
                  <a:srgbClr val="FFFF99"/>
                </a:solidFill>
                <a:latin typeface="Monotype Corsiva" panose="03010101010201010101" pitchFamily="66" charset="0"/>
              </a:rPr>
              <a:t>. С Ю-З. Примыкает в городской черте Красноярска. Пл. 47, 2 </a:t>
            </a:r>
            <a:r>
              <a:rPr lang="ru-RU" b="1" dirty="0" err="1">
                <a:solidFill>
                  <a:srgbClr val="FFFF99"/>
                </a:solidFill>
                <a:latin typeface="Monotype Corsiva" panose="03010101010201010101" pitchFamily="66" charset="0"/>
              </a:rPr>
              <a:t>тыс.га</a:t>
            </a:r>
            <a:r>
              <a:rPr lang="ru-RU" b="1" dirty="0">
                <a:solidFill>
                  <a:srgbClr val="FFFF99"/>
                </a:solidFill>
                <a:latin typeface="Monotype Corsiva" panose="03010101010201010101" pitchFamily="66" charset="0"/>
              </a:rPr>
              <a:t>, окружающей охранной зоны – 13, 5 </a:t>
            </a:r>
            <a:r>
              <a:rPr lang="ru-RU" b="1" dirty="0" err="1">
                <a:solidFill>
                  <a:srgbClr val="FFFF99"/>
                </a:solidFill>
                <a:latin typeface="Monotype Corsiva" panose="03010101010201010101" pitchFamily="66" charset="0"/>
              </a:rPr>
              <a:t>тыс.га</a:t>
            </a:r>
            <a:r>
              <a:rPr lang="ru-RU" b="1" dirty="0">
                <a:solidFill>
                  <a:srgbClr val="FFFF99"/>
                </a:solidFill>
                <a:latin typeface="Monotype Corsiva" panose="03010101010201010101" pitchFamily="66" charset="0"/>
              </a:rPr>
              <a:t>. </a:t>
            </a:r>
            <a:r>
              <a:rPr lang="ru-RU" b="1" dirty="0" err="1">
                <a:solidFill>
                  <a:srgbClr val="FFFF99"/>
                </a:solidFill>
                <a:latin typeface="Monotype Corsiva" panose="03010101010201010101" pitchFamily="66" charset="0"/>
              </a:rPr>
              <a:t>Осн</a:t>
            </a:r>
            <a:r>
              <a:rPr lang="ru-RU" b="1" dirty="0">
                <a:solidFill>
                  <a:srgbClr val="FFFF99"/>
                </a:solidFill>
                <a:latin typeface="Monotype Corsiva" panose="03010101010201010101" pitchFamily="66" charset="0"/>
              </a:rPr>
              <a:t>. в 1925 по инициативе жителей города для сохранения природных комплексов вокруг живописных сиенитовых </a:t>
            </a:r>
            <a:r>
              <a:rPr lang="ru-RU" b="1" dirty="0" err="1">
                <a:solidFill>
                  <a:srgbClr val="FFFF99"/>
                </a:solidFill>
                <a:latin typeface="Monotype Corsiva" panose="03010101010201010101" pitchFamily="66" charset="0"/>
              </a:rPr>
              <a:t>останцов</a:t>
            </a:r>
            <a:r>
              <a:rPr lang="ru-RU" b="1" dirty="0">
                <a:solidFill>
                  <a:srgbClr val="FFFF99"/>
                </a:solidFill>
                <a:latin typeface="Monotype Corsiva" panose="03010101010201010101" pitchFamily="66" charset="0"/>
              </a:rPr>
              <a:t> – Столбов.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3720" y="21163"/>
            <a:ext cx="2520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 включает </a:t>
            </a:r>
            <a:r>
              <a:rPr lang="ru-RU" sz="12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740 сосудистых растений и 260 видов мхов. Преобладает пихтовая тайга, типичная для среднегорья </a:t>
            </a:r>
            <a:r>
              <a:rPr lang="ru-RU" sz="12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Вост.Саяна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Сосново-лиственничные леса; в виде примеси – кедр сибирский. На </a:t>
            </a:r>
            <a:r>
              <a:rPr lang="ru-RU" sz="12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выявлено 290 видов позвоночных животных. Фауна имеет выраженный таежный облик (лесные полевки, соболь, кабарга, гаички, рябчик и т.п.) с включением лесостепных видов (сибирская косуля, степной хорь, длиннохвостый суслик и др.) Из особо охраняемых видов, занесенных в Красную книгу России, произрастают калипсо луковичное, башмачки настоящий и крупноцветный, </a:t>
            </a:r>
            <a:r>
              <a:rPr lang="ru-RU" sz="12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пальчатокоренник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майский, </a:t>
            </a:r>
            <a:r>
              <a:rPr lang="ru-RU" sz="12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гнездоцветка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клобучковая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ятрышник шлемоносный, ковыль перистый; обитают скопа, беркут, </a:t>
            </a:r>
            <a:r>
              <a:rPr lang="ru-RU" sz="12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балобан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сапсан и др. Гл. достопримечательность – многочисленные (св. 100) выход скал; высота </a:t>
            </a:r>
            <a:r>
              <a:rPr lang="ru-RU" sz="12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нек-рых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св. 90 м. Большинство столбов имеют собственные названия.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2606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Рассмотрим некоторые из них?</a:t>
            </a:r>
            <a:endParaRPr lang="ru-RU" b="1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22"/>
            <a:ext cx="9197527" cy="68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4" y="1265953"/>
            <a:ext cx="4504304" cy="5592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8571" y="260648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Привет, ребята!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Меня зовут Бирюсинка, я учусь в 1 классе. Сегодня на уроке нам рассказали про главный город нашей страны. А вы знаете как он называется? Молодцы! Конечно это город Москва! Москва - это столица нашей Родины об этом  мы должны знать! Но и про Красноярск – столицу нашего края мы тоже должны знать! Я отправляюсь на поиски интересных фактов про наш город. Кто со мной?</a:t>
            </a:r>
            <a:endParaRPr lang="ru-RU" b="1" dirty="0">
              <a:solidFill>
                <a:srgbClr val="00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76931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В нашем городе очень много достопримечательностей…. С чего же нам начать?! Ой!!! Вспомнила! Мама мне рассказывала, что давным - давно основал наш город дядя Андрей Дубенский. И в городе есть его памятник. Может начнем оттуда? </a:t>
            </a:r>
          </a:p>
          <a:p>
            <a:endParaRPr lang="ru-RU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endParaRPr lang="ru-RU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Ну тогда вперед!!!!</a:t>
            </a:r>
            <a:endParaRPr lang="ru-RU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9221114" cy="68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80249" cy="688565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14" y="3068960"/>
            <a:ext cx="2386214" cy="33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476672"/>
            <a:ext cx="565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А вот и он!!! Какой огромный памятник!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Памятник Андрею Дубенскому по праву считается украшением города и одним из его символов. Отсюда мы можем увидеть Красноярск именно с той точки, с которой впервые его увидел, тогда только будущий, основатель города.</a:t>
            </a:r>
            <a:endParaRPr lang="ru-RU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805132"/>
            <a:ext cx="5580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Город основан в 1628 году как острог Красный Яр для защиты с юга подступов к городу Енисейску.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А быстрое развитие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началось с постройкой в начале 18 века Московского тракта. С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образованием в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1822 году Енисейской губернии стал ее административным центром. С 1934 года — центр созданного Красноярского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края.</a:t>
            </a:r>
            <a:endParaRPr lang="ru-RU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44" y="-99392"/>
            <a:ext cx="918545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1143"/>
            <a:ext cx="3165376" cy="264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9405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80"/>
                </a:solidFill>
                <a:latin typeface="Monotype Corsiva" panose="03010101010201010101" pitchFamily="66" charset="0"/>
              </a:rPr>
              <a:t>Посмотрите, ребята! Правда красиво?! А вы знаете что это?! Это наш красавец Енисей это одна из величайших рек в мире и России. Длина Енисея целых 3487 километров. Начинает свой путь Енисей- батюшка с Саянских гор что на юге, и впадает на севере в холодные воды Капского моря, которое относится к Северному Ледовитому океану. Да-да! Это нам в школе рассказывали.</a:t>
            </a:r>
            <a:endParaRPr lang="ru-RU" sz="1600" b="1" dirty="0">
              <a:solidFill>
                <a:srgbClr val="80008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0889" y="2856926"/>
            <a:ext cx="44731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 про мост мне папа рассказал. Построили его давно больше полувека назад. Его длинна 2 км 300 м, а ширина почти 24 метра, это автомобильно-пешеходный мост. Он соединяет Левый и Правый берега Енисея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" y="0"/>
            <a:ext cx="91430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1728192" cy="23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663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А это Красноярский краеведческий музей. Здесь в музейных экспонатах собрана вся история нашего города и края. Да что там города, тут есть такие редкие вещи которые не найдешь даже в главном музее Москвы!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Вы знаете какие?</a:t>
            </a:r>
            <a:endParaRPr lang="ru-RU" b="1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9221114" cy="68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"/>
            <a:ext cx="4567115" cy="682791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3027437"/>
            <a:ext cx="2990001" cy="38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33265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Узнаете? Это один из символов нашего города часы. Или как называют многие горожане «красноярский Биг-Бен»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он представляет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собой огромную башню с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часами.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Диаметр часов – 6,5 метров, а вес составляет 1,5 тонны. Красноярск - это второй город после Москвы, в котором была установлена настоящая часовая башня.</a:t>
            </a:r>
          </a:p>
        </p:txBody>
      </p:sp>
    </p:spTree>
    <p:extLst>
      <p:ext uri="{BB962C8B-B14F-4D97-AF65-F5344CB8AC3E}">
        <p14:creationId xmlns:p14="http://schemas.microsoft.com/office/powerpoint/2010/main" val="9331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6221" cy="6858000"/>
          </a:xfrm>
        </p:spPr>
      </p:pic>
      <p:pic>
        <p:nvPicPr>
          <p:cNvPr id="7172" name="Picture 4" descr="C:\Users\123\Desktop\1182830030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8" y="4077072"/>
            <a:ext cx="2155802" cy="26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88640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Узнаете это место? Конечно это одно из любимых мест отдыха горожан  Театральная площадь и сам Театр оперы и балета? Вы знаете что такое опера? А балет? Хорошо, я вам позже расскажу.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Театр еще очень молодой ему всего  около 40 лет, а вот  оперному искусству в крае  более 100 лет.</a:t>
            </a:r>
          </a:p>
          <a:p>
            <a:r>
              <a:rPr lang="ru-RU" sz="1600" b="1" dirty="0">
                <a:solidFill>
                  <a:schemeClr val="bg2"/>
                </a:solidFill>
                <a:latin typeface="Monotype Corsiva" panose="03010101010201010101" pitchFamily="66" charset="0"/>
              </a:rPr>
              <a:t>Первый спектакль — оперу А. Бородина «Князь Игорь» – театр представил 12 августа 1978 года</a:t>
            </a:r>
          </a:p>
        </p:txBody>
      </p:sp>
    </p:spTree>
    <p:extLst>
      <p:ext uri="{BB962C8B-B14F-4D97-AF65-F5344CB8AC3E}">
        <p14:creationId xmlns:p14="http://schemas.microsoft.com/office/powerpoint/2010/main" val="17545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4"/>
            <a:ext cx="9144001" cy="685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5030" y="3645024"/>
            <a:ext cx="2413937" cy="30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5383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Monotype Corsiva" panose="03010101010201010101" pitchFamily="66" charset="0"/>
              </a:rPr>
              <a:t>Исторические ворота города. В 2003 году в Красноярске появился новый символ – Исторические ворота города, установленные на том месте, откуда почти четыре столетия назад начиналось поселение.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4"/>
            <a:ext cx="9144000" cy="687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656"/>
            <a:ext cx="3669432" cy="306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3400" y="4293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 это причудливое здание Органный зал. Сюда приходят люди слушать классическую музыку которую играют на огромном органе. Орган- это  большой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клавишный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духовой музыкальный инструмент,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который звучит при помощи труб (металлических, деревянных, без язычков и с язычками) различных тембров, в которые с помощью мехов нагнетается воздух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0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904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49</cp:revision>
  <dcterms:created xsi:type="dcterms:W3CDTF">2015-10-17T17:10:43Z</dcterms:created>
  <dcterms:modified xsi:type="dcterms:W3CDTF">2015-10-18T10:25:34Z</dcterms:modified>
</cp:coreProperties>
</file>