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/>
            </a:r>
            <a:br>
              <a:rPr lang="ru-RU" sz="5400" b="1" i="1" dirty="0" smtClean="0">
                <a:solidFill>
                  <a:srgbClr val="002060"/>
                </a:solidFill>
              </a:rPr>
            </a:br>
            <a:r>
              <a:rPr lang="ru-RU" sz="5400" b="1" i="1" dirty="0">
                <a:solidFill>
                  <a:srgbClr val="002060"/>
                </a:solidFill>
              </a:rPr>
              <a:t/>
            </a:r>
            <a:br>
              <a:rPr lang="ru-RU" sz="5400" b="1" i="1" dirty="0">
                <a:solidFill>
                  <a:srgbClr val="002060"/>
                </a:solidFill>
              </a:rPr>
            </a:br>
            <a:r>
              <a:rPr lang="ru-RU" sz="5400" b="1" i="1" dirty="0" smtClean="0">
                <a:solidFill>
                  <a:srgbClr val="002060"/>
                </a:solidFill>
              </a:rPr>
              <a:t/>
            </a:r>
            <a:br>
              <a:rPr lang="ru-RU" sz="5400" b="1" i="1" dirty="0" smtClean="0">
                <a:solidFill>
                  <a:srgbClr val="002060"/>
                </a:solidFill>
              </a:rPr>
            </a:br>
            <a:r>
              <a:rPr lang="ru-RU" sz="5400" b="1" i="1" dirty="0">
                <a:solidFill>
                  <a:srgbClr val="002060"/>
                </a:solidFill>
              </a:rPr>
              <a:t/>
            </a:r>
            <a:br>
              <a:rPr lang="ru-RU" sz="5400" b="1" i="1" dirty="0">
                <a:solidFill>
                  <a:srgbClr val="002060"/>
                </a:solidFill>
              </a:rPr>
            </a:br>
            <a:r>
              <a:rPr lang="ru-RU" sz="5400" b="1" i="1" dirty="0" smtClean="0">
                <a:solidFill>
                  <a:srgbClr val="002060"/>
                </a:solidFill>
              </a:rPr>
              <a:t/>
            </a:r>
            <a:br>
              <a:rPr lang="ru-RU" sz="5400" b="1" i="1" dirty="0" smtClean="0">
                <a:solidFill>
                  <a:srgbClr val="002060"/>
                </a:solidFill>
              </a:rPr>
            </a:br>
            <a:r>
              <a:rPr lang="ru-RU" sz="5400" b="1" i="1" dirty="0">
                <a:solidFill>
                  <a:srgbClr val="002060"/>
                </a:solidFill>
              </a:rPr>
              <a:t/>
            </a:r>
            <a:br>
              <a:rPr lang="ru-RU" sz="5400" b="1" i="1" dirty="0">
                <a:solidFill>
                  <a:srgbClr val="002060"/>
                </a:solidFill>
              </a:rPr>
            </a:br>
            <a:r>
              <a:rPr lang="ru-RU" sz="5400" b="1" i="1" dirty="0" smtClean="0">
                <a:solidFill>
                  <a:srgbClr val="002060"/>
                </a:solidFill>
              </a:rPr>
              <a:t/>
            </a:r>
            <a:br>
              <a:rPr lang="ru-RU" sz="5400" b="1" i="1" dirty="0" smtClean="0">
                <a:solidFill>
                  <a:srgbClr val="002060"/>
                </a:solidFill>
              </a:rPr>
            </a:br>
            <a:r>
              <a:rPr lang="ru-RU" sz="5400" b="1" i="1" dirty="0">
                <a:solidFill>
                  <a:srgbClr val="002060"/>
                </a:solidFill>
              </a:rPr>
              <a:t/>
            </a:r>
            <a:br>
              <a:rPr lang="ru-RU" sz="5400" b="1" i="1" dirty="0">
                <a:solidFill>
                  <a:srgbClr val="002060"/>
                </a:solidFill>
              </a:rPr>
            </a:br>
            <a:r>
              <a:rPr lang="ru-RU" sz="5400" b="1" i="1" dirty="0" smtClean="0">
                <a:solidFill>
                  <a:srgbClr val="002060"/>
                </a:solidFill>
              </a:rPr>
              <a:t>Турнир </a:t>
            </a:r>
            <a:r>
              <a:rPr lang="ru-RU" sz="5400" b="1" i="1" dirty="0" smtClean="0">
                <a:solidFill>
                  <a:srgbClr val="002060"/>
                </a:solidFill>
              </a:rPr>
              <a:t>по математике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5337"/>
            <a:ext cx="5438812" cy="558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4381" y="2967335"/>
            <a:ext cx="721524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Делимся на 3 команды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378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1. Задание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67293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3995936" y="1484784"/>
            <a:ext cx="3672408" cy="2160240"/>
          </a:xfrm>
          <a:prstGeom prst="wedgeEllipseCallout">
            <a:avLst>
              <a:gd name="adj1" fmla="val -74781"/>
              <a:gd name="adj2" fmla="val 759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Для капитанов!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5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8000" b="1" dirty="0" smtClean="0">
                <a:solidFill>
                  <a:srgbClr val="FF0000"/>
                </a:solidFill>
              </a:rPr>
              <a:t>2. Задание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476" y="260648"/>
            <a:ext cx="3087981" cy="299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51520" y="1340768"/>
            <a:ext cx="5184576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 команда.</a:t>
            </a:r>
          </a:p>
          <a:p>
            <a:pPr algn="ctr"/>
            <a:r>
              <a:rPr lang="ru-RU" sz="3600" dirty="0" err="1" smtClean="0"/>
              <a:t>Вырази</a:t>
            </a:r>
            <a:r>
              <a:rPr lang="ru-RU" sz="3600" dirty="0" smtClean="0"/>
              <a:t> в тоннах и центнерах: 154 ц, 255 ц, 25 ц.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107504" y="4005064"/>
            <a:ext cx="4824536" cy="26642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2 команда.</a:t>
            </a:r>
          </a:p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Вырази</a:t>
            </a:r>
            <a:r>
              <a:rPr lang="ru-RU" sz="3200" dirty="0" smtClean="0">
                <a:solidFill>
                  <a:srgbClr val="FF0000"/>
                </a:solidFill>
              </a:rPr>
              <a:t>  в тоннах и килограммах: 4560 кг, 8354 кг, 12500 кг.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32040" y="3356992"/>
            <a:ext cx="4086797" cy="3240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 команда.</a:t>
            </a:r>
          </a:p>
          <a:p>
            <a:pPr algn="ctr"/>
            <a:r>
              <a:rPr lang="ru-RU" sz="2800" dirty="0" smtClean="0"/>
              <a:t>Запиши длины в километрах и метрах: 2230 м, 6043 м, 8848 м.</a:t>
            </a:r>
          </a:p>
        </p:txBody>
      </p:sp>
    </p:spTree>
    <p:extLst>
      <p:ext uri="{BB962C8B-B14F-4D97-AF65-F5344CB8AC3E}">
        <p14:creationId xmlns:p14="http://schemas.microsoft.com/office/powerpoint/2010/main" val="385813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3. Задание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3437"/>
            <a:ext cx="4077485" cy="394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3707904" y="1268760"/>
            <a:ext cx="5328592" cy="5184576"/>
          </a:xfrm>
          <a:prstGeom prst="wedgeEllipseCallout">
            <a:avLst>
              <a:gd name="adj1" fmla="val -72782"/>
              <a:gd name="adj2" fmla="val 85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Реши задачу. Вычисли и запиши ответ.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Пустая банка весит 158 г, а эта же банка с вареньем – 643 г. Сколько весит граммов варенья положили в банку.</a:t>
            </a: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0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4 Задание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67215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3923928" y="1268760"/>
            <a:ext cx="5112568" cy="4392488"/>
          </a:xfrm>
          <a:prstGeom prst="wedgeEllipseCallout">
            <a:avLst>
              <a:gd name="adj1" fmla="val -69073"/>
              <a:gd name="adj2" fmla="val 179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Составь верные равенства, используя данные величины.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 км 80 м, 8800 м, 8080 м, 5 т 4 ц 50 кг,   5 т 45 кг, 5045 кг, 5450 кг.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5 Задание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132856"/>
            <a:ext cx="467215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3563888" y="1412776"/>
            <a:ext cx="5472608" cy="5184576"/>
          </a:xfrm>
          <a:prstGeom prst="wedgeEllipseCallout">
            <a:avLst>
              <a:gd name="adj1" fmla="val -61116"/>
              <a:gd name="adj2" fmla="val 52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B0F0"/>
                </a:solidFill>
              </a:rPr>
              <a:t>Составь задачу по её решению.</a:t>
            </a:r>
          </a:p>
          <a:p>
            <a:pPr algn="ctr"/>
            <a:r>
              <a:rPr lang="ru-RU" sz="4400" dirty="0" smtClean="0">
                <a:solidFill>
                  <a:srgbClr val="00B0F0"/>
                </a:solidFill>
              </a:rPr>
              <a:t>120 + 60 = 180 (км)</a:t>
            </a:r>
            <a:endParaRPr lang="ru-RU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0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5096259" cy="49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Лента лицом вниз 4"/>
          <p:cNvSpPr/>
          <p:nvPr/>
        </p:nvSpPr>
        <p:spPr>
          <a:xfrm>
            <a:off x="683568" y="332656"/>
            <a:ext cx="7920880" cy="1224136"/>
          </a:xfrm>
          <a:prstGeom prst="ribbon">
            <a:avLst>
              <a:gd name="adj1" fmla="val 16667"/>
              <a:gd name="adj2" fmla="val 6959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Подведем итоги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422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7200" b="1" i="1" smtClean="0">
                <a:solidFill>
                  <a:srgbClr val="C00000"/>
                </a:solidFill>
              </a:rPr>
              <a:t/>
            </a:r>
            <a:br>
              <a:rPr lang="ru-RU" sz="7200" b="1" i="1" smtClean="0">
                <a:solidFill>
                  <a:srgbClr val="C00000"/>
                </a:solidFill>
              </a:rPr>
            </a:br>
            <a:r>
              <a:rPr lang="ru-RU" sz="7200" b="1" i="1">
                <a:solidFill>
                  <a:srgbClr val="C00000"/>
                </a:solidFill>
              </a:rPr>
              <a:t/>
            </a:r>
            <a:br>
              <a:rPr lang="ru-RU" sz="7200" b="1" i="1">
                <a:solidFill>
                  <a:srgbClr val="C00000"/>
                </a:solidFill>
              </a:rPr>
            </a:br>
            <a:r>
              <a:rPr lang="ru-RU" sz="7200" b="1" i="1" smtClean="0">
                <a:solidFill>
                  <a:srgbClr val="C00000"/>
                </a:solidFill>
              </a:rPr>
              <a:t/>
            </a:r>
            <a:br>
              <a:rPr lang="ru-RU" sz="7200" b="1" i="1" smtClean="0">
                <a:solidFill>
                  <a:srgbClr val="C00000"/>
                </a:solidFill>
              </a:rPr>
            </a:br>
            <a:r>
              <a:rPr lang="ru-RU" sz="7200" b="1" i="1">
                <a:solidFill>
                  <a:srgbClr val="C00000"/>
                </a:solidFill>
              </a:rPr>
              <a:t/>
            </a:r>
            <a:br>
              <a:rPr lang="ru-RU" sz="7200" b="1" i="1">
                <a:solidFill>
                  <a:srgbClr val="C00000"/>
                </a:solidFill>
              </a:rPr>
            </a:br>
            <a:r>
              <a:rPr lang="ru-RU" sz="7200" b="1" i="1" smtClean="0">
                <a:solidFill>
                  <a:srgbClr val="C00000"/>
                </a:solidFill>
              </a:rPr>
              <a:t/>
            </a:r>
            <a:br>
              <a:rPr lang="ru-RU" sz="7200" b="1" i="1" smtClean="0">
                <a:solidFill>
                  <a:srgbClr val="C00000"/>
                </a:solidFill>
              </a:rPr>
            </a:br>
            <a:r>
              <a:rPr lang="ru-RU" sz="7200" b="1" i="1" smtClean="0">
                <a:solidFill>
                  <a:srgbClr val="C00000"/>
                </a:solidFill>
              </a:rPr>
              <a:t>Молодцы</a:t>
            </a:r>
            <a:r>
              <a:rPr lang="ru-RU" sz="7200" b="1" i="1" dirty="0" smtClean="0">
                <a:solidFill>
                  <a:srgbClr val="C00000"/>
                </a:solidFill>
              </a:rPr>
              <a:t>!!!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160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  Турнир по математике</vt:lpstr>
      <vt:lpstr>Презентация PowerPoint</vt:lpstr>
      <vt:lpstr>1. Задание</vt:lpstr>
      <vt:lpstr>2. Задание</vt:lpstr>
      <vt:lpstr>3. Задание</vt:lpstr>
      <vt:lpstr>4 Задание</vt:lpstr>
      <vt:lpstr>5 Задание</vt:lpstr>
      <vt:lpstr>Презентация PowerPoint</vt:lpstr>
      <vt:lpstr>     Молодцы!!!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Турнир по математике</dc:title>
  <dc:creator>NEO</dc:creator>
  <cp:lastModifiedBy>NEO</cp:lastModifiedBy>
  <cp:revision>7</cp:revision>
  <dcterms:created xsi:type="dcterms:W3CDTF">2015-10-18T09:41:15Z</dcterms:created>
  <dcterms:modified xsi:type="dcterms:W3CDTF">2015-10-18T10:41:33Z</dcterms:modified>
</cp:coreProperties>
</file>