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sldIdLst>
    <p:sldId id="256" r:id="rId9"/>
    <p:sldId id="271" r:id="rId10"/>
    <p:sldId id="267" r:id="rId11"/>
    <p:sldId id="265" r:id="rId12"/>
    <p:sldId id="261" r:id="rId13"/>
    <p:sldId id="268" r:id="rId14"/>
    <p:sldId id="270" r:id="rId15"/>
    <p:sldId id="263" r:id="rId16"/>
    <p:sldId id="266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9B49-7C05-48B8-8497-0F453540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F918-4E1C-40A7-A80A-2F2343CF8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446F-13CD-41FD-AA0B-FF68E0AF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1406D-09D5-4C3F-AEBD-F131AAF89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F58A-F6FB-4FAA-81CC-D13BC9079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137B-9E96-49FE-B845-BBF1FEB6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6FB1-7F3B-4CAB-8D5E-2D73264A2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EA36-C936-40FE-88AB-B96D86997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9626-030C-45F1-ADFD-23F912041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AA72-5454-4A35-AFA9-4540639CC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5DC-BA46-4438-BA49-8162A475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81E0-C909-4BBC-8E03-973BABDF7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18A5-88D0-4C22-8268-561D0EAB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4B0E-178A-4B52-8A78-CA78BFC3A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2B0E-9D05-40CF-AA84-368BBC6E8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8908-C924-43C7-B873-FD230968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6BCA-5D04-4443-917F-A32A7D50B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A19C-D544-4088-AC2C-006ADA086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6487-5DF6-4A0B-A98E-B63387B47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3493-BAA8-4E09-9DDE-555C84D00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E37B-25B7-4A5C-A777-232373F49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92CF-77A3-453B-A089-22CA2D6C9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0136-C2C0-4030-8D2F-0F1A386BF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B5D8-2D1F-42C3-91FE-2E8BAEA3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E03-2F32-4B84-A7CA-A03185666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7814-EF9C-43AD-A464-5A24ABA17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8518-DDAA-4BF6-B999-BF93A5BAC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E452-9545-47D1-97AE-E0D954088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BAE5-3ED0-4A7B-A25E-263B16B2C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7635D-1C76-4082-9FF8-27D48BBF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BEBA-0AC1-4AC3-9651-18D1BCD5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A160-30EF-43D7-B925-C2635F2CB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FECD-E38F-4141-8E74-571FEF71D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218D5-E228-4E2E-AAA3-F02C2F6A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F49C-2D55-411E-B6D7-1E6E8960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2B51-97FE-48DF-B122-E43C22B20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5C5B-3716-45D7-BC7C-51149FEB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D531-7614-4FBE-82BF-80914850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B2C8-B133-4277-A823-77B55B81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34AB-9B64-485E-8BEF-E7DC8530A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C1B6-E6E0-4300-A0F1-E812E0593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A7C4-D5B1-48BA-BD5D-8D4D35F2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3FAA-A2BE-4C90-9886-DE77F9CF4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D8F1-2272-4400-B908-89C203550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7CF3-E4FA-4B85-B494-86F194DF2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99CE-FE15-41BB-BEA5-8F006959B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43C4-DF90-4D9F-940E-80916B913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CF47-2140-4338-BAA6-128F28551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75FA-26AC-4DF4-A3A9-FE016A93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8218-E232-42ED-B8EB-BE7C27095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A5B2-D908-4DB2-9889-E91C7C156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7F59-B945-41D0-A551-F18D10D53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B403-0B49-4FB1-A89D-1C12C7CA9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00F0-514D-463D-9D2C-3A619D6C4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0D7C-FA72-4EF4-897C-1D4261BC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4168-12E5-470A-BA5A-B9591B87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BAB-02EA-434B-A676-2B4901D62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E62D-76DD-49D7-B571-817C4586F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247B-C96C-4433-8EC0-F05ADEF5D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91F4-D5F9-49C6-8281-B3CB31D7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03D8-C03A-4CB2-8CF2-237097014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2795-34ED-435E-BFB0-912EB82C3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60E91-BEAB-4330-8377-3D7FEEBA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6B4A-90CE-49CB-B8DA-DDD43E079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CE11-4B7F-49F1-8ED9-A4C386C9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9041-60CE-41E3-8635-699EF4A93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2504-179F-40B3-BBC4-509B9AC43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D5A7-2902-4137-BDF6-38826BCBD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1543-41D4-466F-852F-764F8F48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7AD14-2C5F-475B-862A-BDD586741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C027-554C-4404-9ED3-BB2AAF681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2A95-A4F6-4A1E-9AAA-0CF3E9604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28A3-5DE4-4863-ADFF-8BE24E79D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7C8E-0461-430A-A944-27BB96BA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374A-FF5D-4D2F-88FE-99989D3E1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D18F-535D-4CA5-8AEE-39CE3E5B6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14DB-DFC5-47B8-B501-4854D8662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08ED-52C6-4C8D-BB3E-7DAF7A72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A6EB-6E67-4E9B-BE97-81C0A5F06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5820-4FD7-4271-AD2B-799154A7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AB98-4DE2-4333-9842-E3B342EF3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CDD7-2BAD-470C-96E3-C40394544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1F39E-4215-47D1-8D93-1364B2595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3903F-3CC1-4E81-8E19-BB128D7D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0231-2A74-4734-87F8-A332585CC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A62B-9A5B-4756-9A47-DF2E96D99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519-92E5-40A9-9C5D-493B2F61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12F4-A8B8-4849-8EFC-EFEDB1F10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B4156-85EB-488D-B6D4-396DDF09B7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105F51-B98C-4B39-B9AE-655FC582B4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F90CA-4746-4475-86DA-31F36284C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41556-8E88-4E0D-B316-6C11E2C6A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D622B-9B55-4957-87ED-4EEEEF78A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8FE55-E66A-426B-8251-F2B0C0A3D3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D1EFA-833C-4AEC-B3E7-852CDC881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A8C4B-5ADD-49FF-B822-12EF4D1F5B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32657"/>
            <a:ext cx="7772400" cy="172819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АЗБУКА СВЕТОФОРА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Для детей 4-5 лет</a:t>
            </a:r>
          </a:p>
          <a:p>
            <a:pPr algn="r"/>
            <a:endParaRPr lang="ru-RU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Подготовила: </a:t>
            </a:r>
            <a:r>
              <a:rPr lang="ru-RU" sz="2000" dirty="0" err="1" smtClean="0">
                <a:solidFill>
                  <a:srgbClr val="C00000"/>
                </a:solidFill>
              </a:rPr>
              <a:t>Валиуллина</a:t>
            </a:r>
            <a:r>
              <a:rPr lang="ru-RU" sz="2000" dirty="0" smtClean="0">
                <a:solidFill>
                  <a:srgbClr val="C00000"/>
                </a:solidFill>
              </a:rPr>
              <a:t> Г.Р.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flickers.uchfilm.com/images/GIBDD_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46449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6498" name="Picture 2" descr="http://tarotaro.ucoz.ru/_nw/8/79156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229600" cy="5360988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   Цель</a:t>
            </a:r>
            <a:r>
              <a:rPr lang="ru-RU" sz="2400" b="1" i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Познакомить детей с правилами безопасного перехода дороги по пешеходному переходу.</a:t>
            </a:r>
            <a:br>
              <a:rPr lang="ru-RU" sz="2400" dirty="0" smtClean="0"/>
            </a:br>
            <a:r>
              <a:rPr lang="ru-RU" sz="2400" b="1" i="1" dirty="0" smtClean="0"/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Знакомство с дорожной разметкой пешеходного перехода – «зебра»;</a:t>
            </a:r>
            <a:br>
              <a:rPr lang="ru-RU" sz="2400" dirty="0" smtClean="0"/>
            </a:br>
            <a:r>
              <a:rPr lang="ru-RU" sz="2400" dirty="0" smtClean="0"/>
              <a:t>Дать знания о сигналах светофора;</a:t>
            </a:r>
            <a:br>
              <a:rPr lang="ru-RU" sz="2400" dirty="0" smtClean="0"/>
            </a:br>
            <a:r>
              <a:rPr lang="ru-RU" sz="2400" dirty="0" smtClean="0"/>
              <a:t>Воспитывать осознанное отношение к правилам безопасного поведения на дороге.</a:t>
            </a:r>
            <a:br>
              <a:rPr lang="ru-RU" sz="2400" dirty="0" smtClean="0"/>
            </a:br>
            <a:r>
              <a:rPr lang="ru-RU" sz="2400" dirty="0" smtClean="0"/>
              <a:t>Продолжать работу по закреплению умения действовать согласно сигналам светофора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полезен с давних пор</a:t>
            </a:r>
            <a:br>
              <a:rPr lang="ru-RU" dirty="0" smtClean="0"/>
            </a:br>
            <a:r>
              <a:rPr lang="ru-RU" dirty="0" smtClean="0"/>
              <a:t>Наш приятель светофор!</a:t>
            </a:r>
            <a:endParaRPr lang="ru-RU" dirty="0"/>
          </a:p>
        </p:txBody>
      </p:sp>
      <p:pic>
        <p:nvPicPr>
          <p:cNvPr id="6148" name="Picture 4" descr="http://bal-ds1.edumsko.ru/images/users-files/bal-ds1/104160-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00200"/>
            <a:ext cx="3888432" cy="47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86900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Загорелся </a:t>
            </a:r>
            <a:r>
              <a:rPr lang="ru-RU" sz="2400" b="1" dirty="0" smtClean="0"/>
              <a:t>красный свет- </a:t>
            </a:r>
            <a:br>
              <a:rPr lang="ru-RU" sz="2400" b="1" dirty="0" smtClean="0"/>
            </a:br>
            <a:r>
              <a:rPr lang="ru-RU" sz="2400" b="1" dirty="0" smtClean="0"/>
              <a:t>Пешеходу хода нет!</a:t>
            </a:r>
            <a:br>
              <a:rPr lang="ru-RU" sz="2400" b="1" dirty="0" smtClean="0"/>
            </a:br>
            <a:r>
              <a:rPr lang="ru-RU" sz="2400" b="1" dirty="0" smtClean="0"/>
              <a:t>Желтый свет дает сигнал, </a:t>
            </a:r>
            <a:br>
              <a:rPr lang="ru-RU" sz="2400" b="1" dirty="0" smtClean="0"/>
            </a:br>
            <a:r>
              <a:rPr lang="ru-RU" sz="2400" b="1" dirty="0" smtClean="0"/>
              <a:t>Чтобы ты зеленый ждал!</a:t>
            </a:r>
            <a:br>
              <a:rPr lang="ru-RU" sz="2400" b="1" dirty="0" smtClean="0"/>
            </a:br>
            <a:r>
              <a:rPr lang="ru-RU" sz="2400" b="1" dirty="0" smtClean="0"/>
              <a:t>Свет зеленый говорит – </a:t>
            </a:r>
            <a:br>
              <a:rPr lang="ru-RU" sz="2400" b="1" dirty="0" smtClean="0"/>
            </a:br>
            <a:r>
              <a:rPr lang="ru-RU" sz="2400" b="1" dirty="0" smtClean="0"/>
              <a:t>Для тебя проход открыт!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sveto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4433906" cy="5896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езжая часть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467544" y="482182"/>
            <a:ext cx="8208912" cy="58991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3928" y="5301208"/>
            <a:ext cx="4752528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Тротуар и переходы –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Ваше место пешеходы!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Только там переходить положено – </a:t>
            </a:r>
            <a:br>
              <a:rPr lang="ru-RU" sz="2400" dirty="0" smtClean="0"/>
            </a:br>
            <a:r>
              <a:rPr lang="ru-RU" sz="2400" dirty="0" smtClean="0"/>
              <a:t>Где зебра расположена!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://auto-edu.ru/pars_docs/refs/8/7828/7828_html_m5f8686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2292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Только там переходить положено –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Где зебра расположена!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657600" y="4725144"/>
            <a:ext cx="5486400" cy="792088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Знак "Пешеходный переход":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 </a:t>
            </a:r>
            <a:r>
              <a:rPr lang="ru-RU" sz="1800" b="1" dirty="0" smtClean="0">
                <a:solidFill>
                  <a:schemeClr val="accent4"/>
                </a:solidFill>
              </a:rPr>
              <a:t>   Здесь </a:t>
            </a:r>
            <a:r>
              <a:rPr lang="ru-RU" sz="1800" b="1" dirty="0" smtClean="0">
                <a:solidFill>
                  <a:schemeClr val="accent4"/>
                </a:solidFill>
              </a:rPr>
              <a:t>наземный переход,</a:t>
            </a:r>
            <a:br>
              <a:rPr lang="ru-RU" sz="1800" b="1" dirty="0" smtClean="0">
                <a:solidFill>
                  <a:schemeClr val="accent4"/>
                </a:solidFill>
              </a:rPr>
            </a:br>
            <a:r>
              <a:rPr lang="ru-RU" sz="1800" b="1" dirty="0" smtClean="0">
                <a:solidFill>
                  <a:schemeClr val="accent4"/>
                </a:solidFill>
              </a:rPr>
              <a:t>Ходит целый день народ.</a:t>
            </a:r>
            <a:br>
              <a:rPr lang="ru-RU" sz="1800" b="1" dirty="0" smtClean="0">
                <a:solidFill>
                  <a:schemeClr val="accent4"/>
                </a:solidFill>
              </a:rPr>
            </a:br>
            <a:r>
              <a:rPr lang="ru-RU" sz="1800" b="1" dirty="0" smtClean="0">
                <a:solidFill>
                  <a:schemeClr val="accent4"/>
                </a:solidFill>
              </a:rPr>
              <a:t>Ты, водитель, не грусти,</a:t>
            </a:r>
            <a:br>
              <a:rPr lang="ru-RU" sz="1800" b="1" dirty="0" smtClean="0">
                <a:solidFill>
                  <a:schemeClr val="accent4"/>
                </a:solidFill>
              </a:rPr>
            </a:br>
            <a:r>
              <a:rPr lang="ru-RU" sz="1800" b="1" dirty="0" smtClean="0">
                <a:solidFill>
                  <a:schemeClr val="accent4"/>
                </a:solidFill>
              </a:rPr>
              <a:t>Пешехода пропусти</a:t>
            </a:r>
            <a:r>
              <a:rPr lang="ru-RU" sz="1800" dirty="0" smtClean="0">
                <a:solidFill>
                  <a:schemeClr val="accent4"/>
                </a:solidFill>
              </a:rPr>
              <a:t>!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дети на дорог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852936"/>
            <a:ext cx="1080120" cy="1080120"/>
          </a:xfrm>
          <a:prstGeom prst="rect">
            <a:avLst/>
          </a:prstGeom>
        </p:spPr>
      </p:pic>
      <p:pic>
        <p:nvPicPr>
          <p:cNvPr id="2050" name="Picture 2" descr="http://player.myshared.ru/1082156/data/images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3356992"/>
            <a:ext cx="2160239" cy="432048"/>
          </a:xfrm>
          <a:prstGeom prst="rect">
            <a:avLst/>
          </a:prstGeom>
          <a:noFill/>
        </p:spPr>
      </p:pic>
      <p:pic>
        <p:nvPicPr>
          <p:cNvPr id="1026" name="Picture 2" descr="http://www.brewes.de/bilder/produkt/popup/verkehrsschilder-fussgaengerueberweg-aufstellung-rechts-vz350-10a75-146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63367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657600" y="5500688"/>
            <a:ext cx="5486400" cy="8048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Шоссе – не место для игры,</a:t>
            </a:r>
          </a:p>
          <a:p>
            <a:pPr>
              <a:buNone/>
            </a:pPr>
            <a:r>
              <a:rPr lang="ru-RU" sz="2400" dirty="0" smtClean="0"/>
              <a:t>Ведь есть площадки и дворы!</a:t>
            </a:r>
            <a:endParaRPr lang="ru-RU" sz="2400" dirty="0"/>
          </a:p>
        </p:txBody>
      </p:sp>
      <p:pic>
        <p:nvPicPr>
          <p:cNvPr id="6" name="Рисунок 5" descr="дети на дорог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5205436" cy="5037968"/>
          </a:xfrm>
          <a:prstGeom prst="rect">
            <a:avLst/>
          </a:prstGeom>
        </p:spPr>
      </p:pic>
      <p:pic>
        <p:nvPicPr>
          <p:cNvPr id="2050" name="Picture 2" descr="http://player.myshared.ru/1082156/data/images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24935" cy="59766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5157192"/>
            <a:ext cx="500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</a:rPr>
              <a:t>Шоссе – не место для игры,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25000"/>
                  </a:schemeClr>
                </a:solidFill>
              </a:rPr>
              <a:t>Ведь есть площадки и дворы!</a:t>
            </a:r>
            <a:endParaRPr lang="ru-RU" sz="2400" b="1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Чтоб никогда не попадать </a:t>
            </a:r>
            <a:br>
              <a:rPr lang="ru-RU" sz="2400" dirty="0" smtClean="0"/>
            </a:br>
            <a:r>
              <a:rPr lang="ru-RU" sz="2400" dirty="0" smtClean="0"/>
              <a:t>В сложные положения,</a:t>
            </a:r>
            <a:br>
              <a:rPr lang="ru-RU" sz="2400" dirty="0" smtClean="0"/>
            </a:br>
            <a:r>
              <a:rPr lang="ru-RU" sz="2400" dirty="0" smtClean="0"/>
              <a:t>Надо знать и соблюдать </a:t>
            </a:r>
            <a:br>
              <a:rPr lang="ru-RU" sz="2400" dirty="0" smtClean="0"/>
            </a:br>
            <a:r>
              <a:rPr lang="ru-RU" sz="2400" dirty="0" smtClean="0"/>
              <a:t>Правила движения!</a:t>
            </a:r>
            <a:endParaRPr lang="ru-RU" sz="2400" dirty="0"/>
          </a:p>
        </p:txBody>
      </p:sp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71546"/>
            <a:ext cx="4238628" cy="3178971"/>
          </a:xfrm>
          <a:prstGeom prst="rect">
            <a:avLst/>
          </a:prstGeom>
        </p:spPr>
      </p:pic>
      <p:pic>
        <p:nvPicPr>
          <p:cNvPr id="1026" name="Picture 2" descr="http://www.konkurentov.net/_files/m/o/mozaika_197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3356992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Чтоб никогда не попадать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сложные положения,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Надо знать и соблюдать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Правила движения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Другая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17BBFD"/>
      </a:accent5>
      <a:accent6>
        <a:srgbClr val="00349E"/>
      </a:accent6>
      <a:hlink>
        <a:srgbClr val="17BBFD"/>
      </a:hlink>
      <a:folHlink>
        <a:srgbClr val="FF79C2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054</Template>
  <TotalTime>101</TotalTime>
  <Words>67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АЗБУКА СВЕТОФОРА</vt:lpstr>
      <vt:lpstr>Слайд 2</vt:lpstr>
      <vt:lpstr>Всем полезен с давних пор Наш приятель светофор!</vt:lpstr>
      <vt:lpstr>      Загорелся красный свет-  Пешеходу хода нет! Желтый свет дает сигнал,  Чтобы ты зеленый ждал! Свет зеленый говорит –  Для тебя проход открыт!      </vt:lpstr>
      <vt:lpstr>Слайд 5</vt:lpstr>
      <vt:lpstr>  Только там переходить положено –  Где зебра расположена! </vt:lpstr>
      <vt:lpstr>Слайд 7</vt:lpstr>
      <vt:lpstr>Слайд 8</vt:lpstr>
      <vt:lpstr>                        Чтоб никогда не попадать  В сложные положения, Надо знать и соблюдать  Правила движения!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X</cp:lastModifiedBy>
  <cp:revision>15</cp:revision>
  <dcterms:created xsi:type="dcterms:W3CDTF">2014-01-11T13:46:27Z</dcterms:created>
  <dcterms:modified xsi:type="dcterms:W3CDTF">2015-10-14T17:41:22Z</dcterms:modified>
</cp:coreProperties>
</file>