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F81EC8-0CE2-4EFF-A4B4-433CA683054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6F37D0-49A1-4D7B-BC16-0137DFE0C3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EC8-0CE2-4EFF-A4B4-433CA683054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7D0-49A1-4D7B-BC16-0137DFE0C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EC8-0CE2-4EFF-A4B4-433CA683054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7D0-49A1-4D7B-BC16-0137DFE0C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F81EC8-0CE2-4EFF-A4B4-433CA683054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6F37D0-49A1-4D7B-BC16-0137DFE0C3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F81EC8-0CE2-4EFF-A4B4-433CA683054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6F37D0-49A1-4D7B-BC16-0137DFE0C3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EC8-0CE2-4EFF-A4B4-433CA683054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7D0-49A1-4D7B-BC16-0137DFE0C3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EC8-0CE2-4EFF-A4B4-433CA683054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7D0-49A1-4D7B-BC16-0137DFE0C3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F81EC8-0CE2-4EFF-A4B4-433CA683054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6F37D0-49A1-4D7B-BC16-0137DFE0C3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EC8-0CE2-4EFF-A4B4-433CA683054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37D0-49A1-4D7B-BC16-0137DFE0C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F81EC8-0CE2-4EFF-A4B4-433CA683054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6F37D0-49A1-4D7B-BC16-0137DFE0C39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F81EC8-0CE2-4EFF-A4B4-433CA683054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6F37D0-49A1-4D7B-BC16-0137DFE0C39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F81EC8-0CE2-4EFF-A4B4-433CA683054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6F37D0-49A1-4D7B-BC16-0137DFE0C3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92335"/>
            <a:ext cx="6172200" cy="1894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Органы чувств –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наши помощники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437112"/>
            <a:ext cx="6172200" cy="729934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Составитель: учитель-логопед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Колчанова 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7667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МБОУ « Черноморская средняя школа №1»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1310" y="5980638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сентябрь,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2015г.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Татьяна\Desktop\смай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1916832"/>
            <a:ext cx="2408225" cy="228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60647"/>
            <a:ext cx="8568952" cy="642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Татьяна\Desktop\но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/>
        </p:blipFill>
        <p:spPr bwMode="auto">
          <a:xfrm>
            <a:off x="6394115" y="4179912"/>
            <a:ext cx="1784699" cy="180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7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Крепкое здоровье в ваших руках!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195508" cy="496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0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1290020"/>
            <a:ext cx="3854994" cy="274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8" t="75389" r="37741" b="9543"/>
          <a:stretch/>
        </p:blipFill>
        <p:spPr bwMode="auto">
          <a:xfrm>
            <a:off x="6547104" y="886757"/>
            <a:ext cx="1834168" cy="1482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t="58009" r="33699" b="23930"/>
          <a:stretch/>
        </p:blipFill>
        <p:spPr bwMode="auto">
          <a:xfrm>
            <a:off x="971600" y="3964965"/>
            <a:ext cx="1735655" cy="1489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9" t="51275" r="45718" b="32307"/>
          <a:stretch/>
        </p:blipFill>
        <p:spPr bwMode="auto">
          <a:xfrm>
            <a:off x="3779912" y="4650721"/>
            <a:ext cx="1728192" cy="1607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1" t="59234" r="56658" b="24236"/>
          <a:stretch/>
        </p:blipFill>
        <p:spPr bwMode="auto">
          <a:xfrm>
            <a:off x="539552" y="958810"/>
            <a:ext cx="1683495" cy="1523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73961" r="51722" b="9543"/>
          <a:stretch/>
        </p:blipFill>
        <p:spPr bwMode="auto">
          <a:xfrm>
            <a:off x="6522160" y="3905035"/>
            <a:ext cx="1702041" cy="1491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1932973" y="3168360"/>
            <a:ext cx="864096" cy="92734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2215732" y="1468404"/>
            <a:ext cx="720080" cy="504056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183020" y="3116847"/>
            <a:ext cx="678280" cy="7915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427984" y="3717032"/>
            <a:ext cx="0" cy="933689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831542" y="1501624"/>
            <a:ext cx="702955" cy="470836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82547" y="290446"/>
            <a:ext cx="5590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Схема работы органов чувств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289"/>
            <a:ext cx="8435280" cy="1786210"/>
          </a:xfrm>
        </p:spPr>
        <p:txBody>
          <a:bodyPr>
            <a:noAutofit/>
          </a:bodyPr>
          <a:lstStyle/>
          <a:p>
            <a:pPr marL="0" indent="0"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Зрение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На ночь два оконца сами закрываются,</a:t>
            </a:r>
            <a:b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А с восходом солнца сами открываются.</a:t>
            </a:r>
            <a:b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564904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ПРАВИЛА: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 Нельзя тереть глаза грязными руками.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 Нужно беречь глаза от колющих и режущих предметов.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3. Нельзя близко и долго смотреть телевизор.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4. Нельзя долго играть в компьютерные игры.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5. Нужно тренировать глаза, делать упражнения, смотреть вдаль.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62" y="1484784"/>
            <a:ext cx="2114588" cy="150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2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Гимнастика для глаз "Белка"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Белка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дятла поджидала, 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Резко перемещать взгляд вправо - влево)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Гостя вкусно угощала: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- Ну-ка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дятел, посмотри 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Перемещать взгляд вверх - вниз)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Вот орехи: раз, два, три!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Пообедал дятел с белкой 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(Помигать глазами)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пошел играть в горелки. 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(Закрыть глаза и погладить веки указательными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пальцами).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Татьяна\Desktop\бе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20764"/>
            <a:ext cx="2866874" cy="2125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22906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Слух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20947" r="19457"/>
          <a:stretch/>
        </p:blipFill>
        <p:spPr bwMode="auto">
          <a:xfrm>
            <a:off x="5796136" y="1340768"/>
            <a:ext cx="2834549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746760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Маша слушает в лесу, как кричат кукушки,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А для этого нужны нашей Маше: </a:t>
            </a:r>
            <a:r>
              <a:rPr lang="ru-RU" b="1" i="1" dirty="0">
                <a:solidFill>
                  <a:srgbClr val="C00000"/>
                </a:solidFill>
                <a:latin typeface="Comic Sans MS" pitchFamily="66" charset="0"/>
              </a:rPr>
              <a:t>(ушки</a:t>
            </a: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 Уши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надо защищать от сильного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ветра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воды, громких звуков.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Нельзя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сильно сморкаться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может ухудшиться слух.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ушах скапливается сера, которую надо удалять специальной ушной палочкой.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ушной раковине есть слуховой канал, на дне которого находится барабанная перепонка. Её особенно надо беречь.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Нельзя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вставлять в уши острые предметы и глубоко засовывать ушные палочки!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06289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ДЫХАНИЕ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44707"/>
            <a:ext cx="856895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Вот гора, а у горы две глубокие норы.</a:t>
            </a:r>
            <a:b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В этих норах воздух бродит:</a:t>
            </a:r>
            <a:b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То заходит, то выходит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Дыхательная гимнастика: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Раз, два, три, четыре, пять!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Все умеем мы считать.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Отдыхать умеем тоже -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Руки за спину положим,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Голову поднимем выше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 легко - легко подышим.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(Глубокий вдох через нос, руки медленно поднять, ладони свести вместе. Подняться на носки, подтянуться вверх, задержав дыхание. Медленный глубокий выдох со звуком ААААА, руки в такт выдоху опускаются вниз).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592921" cy="203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2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2495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ВКУС</a:t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067634"/>
            <a:ext cx="7467600" cy="5385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Всегда во рту, а не проглотить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Артикуляционная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гимнастика: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«Крокодил» -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покусывание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кончика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языка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«Лопаточка» -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расслабить широкий язык на нижней губе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"Часы"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 Приоткрыть рот, коснуться кончиком языка уголка рта и медленно двигать языком влево - вправо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«Вкусное варенье»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 облизываем губы.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«Щетка»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– чистим языком нижние и верхние зубы.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«Качели» -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качаем язык.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«Горка»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– зацепили за нижние зубы кончик языка и выкатили язык.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«Трубочка»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– завернули язык в трубочку, вытащив изо рта.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Лошадка"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 поцокать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языком.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«Гриб» –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прикрепить язык к твердому небу.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«Индюк»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 со звуком «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бл-бл-бл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» быстро двигаем язык вперед-назад по верхней губе.</a:t>
            </a:r>
          </a:p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074" name="Picture 2" descr="C:\Users\Татьяна\Desktop\язык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3" t="31739" r="33557" b="12048"/>
          <a:stretch/>
        </p:blipFill>
        <p:spPr bwMode="auto">
          <a:xfrm>
            <a:off x="6804248" y="188640"/>
            <a:ext cx="1728192" cy="17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pPr marL="0" indent="0" algn="ctr"/>
            <a:r>
              <a:rPr lang="ru-RU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осязание</a:t>
            </a:r>
            <a:r>
              <a:rPr lang="ru-RU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44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676456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Твои помощники, взгляни, десяток дружных братцев.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Как славно жить, когда они работы не боятся. </a:t>
            </a:r>
            <a:r>
              <a:rPr lang="ru-RU" b="1" i="1" dirty="0">
                <a:solidFill>
                  <a:srgbClr val="C00000"/>
                </a:solidFill>
                <a:latin typeface="Comic Sans MS" pitchFamily="66" charset="0"/>
              </a:rPr>
              <a:t>(Пальцы) </a:t>
            </a:r>
            <a:endParaRPr lang="ru-RU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Пальчиковая гимнастика: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Наш мизинчик утром встал,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Безымянного поднял,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Средний пальчик подтянулся,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Указательный проснулся,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Должен и большой вставать,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Братьев в садик провожать.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8375" r="8023"/>
          <a:stretch/>
        </p:blipFill>
        <p:spPr bwMode="auto">
          <a:xfrm>
            <a:off x="5148064" y="2636912"/>
            <a:ext cx="3422073" cy="2894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2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7467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Игра «Полезно – вредно».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291264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это полезно, надо встать, 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если вредно – надо сесть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1. Читать лежа (вредно).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2. Делать гимнастику для глаз (полезно).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Долго смотреть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телевизор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(вредно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4. Читать при хорошем освещении (полезно).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5. Ковырять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ушах, носу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(вредно).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6. Защищать уши от сильного шума (полезно).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7. Ежедневно прочищать нос утром, когда вы умываетесь (полезно).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8. Охранять кожу от ожогов, порезов, ушибов (полезно).</a:t>
            </a:r>
          </a:p>
        </p:txBody>
      </p:sp>
    </p:spTree>
    <p:extLst>
      <p:ext uri="{BB962C8B-B14F-4D97-AF65-F5344CB8AC3E}">
        <p14:creationId xmlns:p14="http://schemas.microsoft.com/office/powerpoint/2010/main" val="30233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</TotalTime>
  <Words>175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Органы чувств –     наши помощники</vt:lpstr>
      <vt:lpstr>Презентация PowerPoint</vt:lpstr>
      <vt:lpstr>Зрение На ночь два оконца сами закрываются, А с восходом солнца сами открываются. </vt:lpstr>
      <vt:lpstr>Гимнастика для глаз "Белка" </vt:lpstr>
      <vt:lpstr>Слух </vt:lpstr>
      <vt:lpstr>ДЫХАНИЕ</vt:lpstr>
      <vt:lpstr>ВКУС </vt:lpstr>
      <vt:lpstr>осязание </vt:lpstr>
      <vt:lpstr>Игра «Полезно – вредно».</vt:lpstr>
      <vt:lpstr>Презентация PowerPoint</vt:lpstr>
      <vt:lpstr>Крепкое здоровье в ваших руках!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чувств – наши помощники</dc:title>
  <dc:creator>Татьяна</dc:creator>
  <cp:lastModifiedBy>User</cp:lastModifiedBy>
  <cp:revision>21</cp:revision>
  <dcterms:created xsi:type="dcterms:W3CDTF">2015-04-02T17:17:39Z</dcterms:created>
  <dcterms:modified xsi:type="dcterms:W3CDTF">2015-10-16T14:51:18Z</dcterms:modified>
</cp:coreProperties>
</file>