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6B47C6-3E70-4763-AABD-32B380289366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0ACA32-F91A-431E-B609-6BED47725E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836712"/>
            <a:ext cx="3960440" cy="1872208"/>
          </a:xfrm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3933056"/>
            <a:ext cx="49023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aramond" pitchFamily="18" charset="0"/>
              </a:rPr>
              <a:t>Ребус</a:t>
            </a:r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 - загадка</a:t>
            </a:r>
            <a:r>
              <a:rPr lang="ru-RU" sz="2800" dirty="0">
                <a:solidFill>
                  <a:srgbClr val="C00000"/>
                </a:solidFill>
                <a:latin typeface="Garamond" pitchFamily="18" charset="0"/>
              </a:rPr>
              <a:t>, </a:t>
            </a:r>
            <a:endParaRPr lang="ru-RU" sz="2800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в </a:t>
            </a:r>
            <a:r>
              <a:rPr lang="ru-RU" sz="2800" dirty="0">
                <a:solidFill>
                  <a:srgbClr val="C00000"/>
                </a:solidFill>
                <a:latin typeface="Garamond" pitchFamily="18" charset="0"/>
              </a:rPr>
              <a:t>которой разгадываемые слова </a:t>
            </a:r>
            <a:endParaRPr lang="ru-RU" sz="2800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даны в </a:t>
            </a:r>
            <a:r>
              <a:rPr lang="ru-RU" sz="2800" dirty="0">
                <a:solidFill>
                  <a:srgbClr val="C00000"/>
                </a:solidFill>
                <a:latin typeface="Garamond" pitchFamily="18" charset="0"/>
              </a:rPr>
              <a:t>виде рисунков </a:t>
            </a:r>
            <a:endParaRPr lang="ru-RU" sz="2800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в </a:t>
            </a:r>
            <a:r>
              <a:rPr lang="ru-RU" sz="2800" dirty="0">
                <a:solidFill>
                  <a:srgbClr val="C00000"/>
                </a:solidFill>
                <a:latin typeface="Garamond" pitchFamily="18" charset="0"/>
              </a:rPr>
              <a:t>сочетании с буквами </a:t>
            </a:r>
            <a:endParaRPr lang="ru-RU" sz="2800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и </a:t>
            </a:r>
            <a:r>
              <a:rPr lang="ru-RU" sz="2800" dirty="0">
                <a:solidFill>
                  <a:srgbClr val="C00000"/>
                </a:solidFill>
                <a:latin typeface="Garamond" pitchFamily="18" charset="0"/>
              </a:rPr>
              <a:t>другими знаками.</a:t>
            </a:r>
          </a:p>
        </p:txBody>
      </p:sp>
      <p:pic>
        <p:nvPicPr>
          <p:cNvPr id="13314" name="Picture 2" descr="C:\Users\Татьяна\Desktop\поросен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883" y="476672"/>
            <a:ext cx="42389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88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0" b="8837"/>
          <a:stretch/>
        </p:blipFill>
        <p:spPr bwMode="auto">
          <a:xfrm>
            <a:off x="179512" y="548680"/>
            <a:ext cx="856880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0645" y="2498791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28803" y="249879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2492265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35042" y="2485786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з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652980" y="2548460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726889" y="2493476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2552" y="249347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21100" y="481919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12773" y="475764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134090" y="4757643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435042" y="471303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42822" y="4757643"/>
            <a:ext cx="39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763759" y="4670142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37436" y="4725725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365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" r="4749" b="6805"/>
          <a:stretch/>
        </p:blipFill>
        <p:spPr bwMode="auto">
          <a:xfrm>
            <a:off x="251520" y="476672"/>
            <a:ext cx="8503575" cy="599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9228" y="2272516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6" y="223806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9718" y="2238064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68691" y="223806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218046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х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01971" y="219468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687599" y="2159494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21820" y="5094973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0485" y="509036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182467" y="5086338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508633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04036" y="508633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601971" y="506371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ё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829072" y="5052973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697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0" r="2750" b="4406"/>
          <a:stretch/>
        </p:blipFill>
        <p:spPr bwMode="auto">
          <a:xfrm>
            <a:off x="302368" y="404664"/>
            <a:ext cx="8446096" cy="617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4109" y="210205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0828" y="2102056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х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47372" y="205282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85934" y="207162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401278" y="2056492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678222" y="205649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70064" y="4725723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0828" y="4756533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ю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90118" y="4730645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28533" y="476143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59774" y="4725724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85607" y="47257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359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1" r="6033" b="7184"/>
          <a:stretch/>
        </p:blipFill>
        <p:spPr bwMode="auto">
          <a:xfrm>
            <a:off x="611560" y="548679"/>
            <a:ext cx="8061385" cy="598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06474" y="303544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24436" y="2992595"/>
            <a:ext cx="43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и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74107" y="3064597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41766" y="3061699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22279" y="30617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31652" y="2992596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467990" y="538109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7204" y="535971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96858" y="5381097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908754" y="5373797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158908" y="537379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385099" y="5373797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660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               кабан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14338" name="Picture 2" descr="C:\Users\Татьяна\Desktop\каба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68" y="1772816"/>
            <a:ext cx="7694415" cy="451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05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                хвост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15362" name="Picture 2" descr="C:\Users\Татьяна\Desktop\хвост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9" y="1844824"/>
            <a:ext cx="8076607" cy="448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442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47520" cy="86409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            Света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C:\Users\Татьяна\Desktop\свет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056784" cy="547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39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306" y="332656"/>
            <a:ext cx="4152741" cy="602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2007082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ш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84403" y="198884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5821707" y="198884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65900" y="4221088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4221088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90511" y="422108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18151" y="4221088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736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4145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9188" y="270892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41241" y="268998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37485" y="2681786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267358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32473" y="265915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08880" y="5098753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555394" y="50950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581302" y="5034515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37210" y="503959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846901" y="5077521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06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6632"/>
            <a:ext cx="4438665" cy="643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84992" y="187124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05923" y="184735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1871246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46560" y="451131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003157" y="4511312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535542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647354" y="451131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592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9477"/>
            <a:ext cx="4824536" cy="657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05526" y="234888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ш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51439" y="236857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787846" y="2372222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55613" y="233867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082470" y="525562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922585" y="520951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92656" y="520951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5613" y="52095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463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79"/>
          <a:stretch/>
        </p:blipFill>
        <p:spPr bwMode="auto">
          <a:xfrm>
            <a:off x="1331640" y="26787"/>
            <a:ext cx="5759518" cy="6620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212792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29178" y="21279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46993" y="210718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93358" y="210718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04867" y="488339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076526" y="4891212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96106" y="4891212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ш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4768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9"/>
          <a:stretch/>
        </p:blipFill>
        <p:spPr bwMode="auto">
          <a:xfrm>
            <a:off x="2555775" y="188640"/>
            <a:ext cx="4551693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9596" y="151260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10251" y="15297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24345" y="152976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03057" y="1512608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81506" y="3469262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031551" y="346926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34930" y="346926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ю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040590" y="3491136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67080" y="517867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091847" y="517867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97446" y="5148621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8249" y="51799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725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1" r="10285" b="13167"/>
          <a:stretch/>
        </p:blipFill>
        <p:spPr bwMode="auto">
          <a:xfrm>
            <a:off x="323528" y="332656"/>
            <a:ext cx="8335517" cy="628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127" y="280097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79188" y="2800974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277216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86587" y="2772165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2497" y="2775992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726186" y="27759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66911" y="5570748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06324" y="5548300"/>
            <a:ext cx="252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07036" y="5570748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086587" y="554830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2084" y="551028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787923" y="5555891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223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7" r="6704" b="4979"/>
          <a:stretch/>
        </p:blipFill>
        <p:spPr bwMode="auto">
          <a:xfrm>
            <a:off x="179512" y="188639"/>
            <a:ext cx="8496944" cy="635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35913" y="2771056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8041" y="2771056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39469" y="280735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90311" y="2792163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ж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321361" y="2792016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547831" y="28073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85578" y="5577555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5843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016246" y="558430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203636" y="55715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597331" y="55298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740352" y="552980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460555" y="5516171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35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292</TotalTime>
  <Words>155</Words>
  <Application>Microsoft Office PowerPoint</Application>
  <PresentationFormat>Экран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кабан</vt:lpstr>
      <vt:lpstr>                хвост</vt:lpstr>
      <vt:lpstr>            Света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Татьяна</dc:creator>
  <cp:lastModifiedBy>Татьяна</cp:lastModifiedBy>
  <cp:revision>11</cp:revision>
  <dcterms:created xsi:type="dcterms:W3CDTF">2015-02-04T13:41:53Z</dcterms:created>
  <dcterms:modified xsi:type="dcterms:W3CDTF">2015-02-04T18:34:47Z</dcterms:modified>
</cp:coreProperties>
</file>