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audio" Target="../media/media4.MP3"/><Relationship Id="rId7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audio" Target="../media/media2.mp3"/><Relationship Id="rId6" Type="http://schemas.openxmlformats.org/officeDocument/2006/relationships/image" Target="../media/image2.png"/><Relationship Id="rId5" Type="http://schemas.microsoft.com/office/2007/relationships/media" Target="../media/media2.mp3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99090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7030A0"/>
                </a:solidFill>
              </a:rPr>
              <a:t>Организация  </a:t>
            </a:r>
            <a:r>
              <a:rPr lang="ru-RU" sz="3200" dirty="0">
                <a:solidFill>
                  <a:srgbClr val="7030A0"/>
                </a:solidFill>
              </a:rPr>
              <a:t>и </a:t>
            </a:r>
            <a:r>
              <a:rPr lang="ru-RU" sz="3200" dirty="0" err="1">
                <a:solidFill>
                  <a:srgbClr val="7030A0"/>
                </a:solidFill>
              </a:rPr>
              <a:t>инсценирование</a:t>
            </a:r>
            <a:r>
              <a:rPr lang="ru-RU" sz="3200" dirty="0">
                <a:solidFill>
                  <a:srgbClr val="7030A0"/>
                </a:solidFill>
              </a:rPr>
              <a:t>  диалога по </a:t>
            </a:r>
            <a:r>
              <a:rPr lang="ru-RU" sz="3200" dirty="0" smtClean="0">
                <a:solidFill>
                  <a:srgbClr val="7030A0"/>
                </a:solidFill>
              </a:rPr>
              <a:t>ситуации.     Тема</a:t>
            </a:r>
            <a:r>
              <a:rPr lang="ru-RU" sz="3200" dirty="0">
                <a:solidFill>
                  <a:srgbClr val="7030A0"/>
                </a:solidFill>
              </a:rPr>
              <a:t>: «В магазине</a:t>
            </a:r>
            <a:r>
              <a:rPr lang="ru-RU" sz="3200" dirty="0" smtClean="0">
                <a:solidFill>
                  <a:srgbClr val="7030A0"/>
                </a:solidFill>
              </a:rPr>
              <a:t>».</a:t>
            </a:r>
          </a:p>
          <a:p>
            <a:pPr algn="just"/>
            <a:r>
              <a:rPr lang="ru-RU" sz="3200" dirty="0" smtClean="0">
                <a:solidFill>
                  <a:srgbClr val="7030A0"/>
                </a:solidFill>
              </a:rPr>
              <a:t>1.</a:t>
            </a:r>
            <a:endParaRPr lang="ru-RU" sz="3200" dirty="0">
              <a:solidFill>
                <a:srgbClr val="7030A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Будем </a:t>
            </a:r>
            <a:r>
              <a:rPr lang="ru-RU" sz="2400" dirty="0">
                <a:solidFill>
                  <a:srgbClr val="7030A0"/>
                </a:solidFill>
              </a:rPr>
              <a:t>слушать и показывать </a:t>
            </a:r>
            <a:r>
              <a:rPr lang="ru-RU" sz="2400" dirty="0" smtClean="0">
                <a:solidFill>
                  <a:srgbClr val="7030A0"/>
                </a:solidFill>
              </a:rPr>
              <a:t>сценку «В </a:t>
            </a:r>
            <a:r>
              <a:rPr lang="ru-RU" sz="2400" dirty="0">
                <a:solidFill>
                  <a:srgbClr val="7030A0"/>
                </a:solidFill>
              </a:rPr>
              <a:t>магазине».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-     Послушай </a:t>
            </a:r>
            <a:r>
              <a:rPr lang="ru-RU" sz="2400" dirty="0">
                <a:solidFill>
                  <a:srgbClr val="7030A0"/>
                </a:solidFill>
              </a:rPr>
              <a:t>и скажи, где Соня</a:t>
            </a:r>
            <a:r>
              <a:rPr lang="ru-RU" sz="2400" dirty="0" smtClean="0">
                <a:solidFill>
                  <a:srgbClr val="7030A0"/>
                </a:solidFill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ru-RU" sz="3200" dirty="0" err="1" smtClean="0">
                <a:solidFill>
                  <a:srgbClr val="7030A0"/>
                </a:solidFill>
              </a:rPr>
              <a:t>Со́ня</a:t>
            </a:r>
            <a:r>
              <a:rPr lang="ru-RU" sz="3200" dirty="0" smtClean="0">
                <a:solidFill>
                  <a:srgbClr val="7030A0"/>
                </a:solidFill>
              </a:rPr>
              <a:t> на͜ </a:t>
            </a:r>
            <a:r>
              <a:rPr lang="ru-RU" sz="3200" dirty="0" err="1" smtClean="0">
                <a:solidFill>
                  <a:srgbClr val="7030A0"/>
                </a:solidFill>
              </a:rPr>
              <a:t>у́лице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гуля́ет</a:t>
            </a:r>
            <a:r>
              <a:rPr lang="ru-RU" sz="3200" dirty="0" smtClean="0">
                <a:solidFill>
                  <a:srgbClr val="7030A0"/>
                </a:solidFill>
              </a:rPr>
              <a:t> с͜ </a:t>
            </a:r>
            <a:r>
              <a:rPr lang="ru-RU" sz="3200" dirty="0" err="1" smtClean="0">
                <a:solidFill>
                  <a:srgbClr val="7030A0"/>
                </a:solidFill>
              </a:rPr>
              <a:t>друзья́ми</a:t>
            </a:r>
            <a:endParaRPr lang="ru-RU" sz="3200" dirty="0" smtClean="0">
              <a:solidFill>
                <a:srgbClr val="7030A0"/>
              </a:solidFill>
            </a:endParaRPr>
          </a:p>
          <a:p>
            <a:pPr marL="457200" indent="-457200" algn="just">
              <a:buAutoNum type="arabicPeriod" startAt="2"/>
            </a:pPr>
            <a:r>
              <a:rPr lang="ru-RU" sz="2400" dirty="0" smtClean="0">
                <a:solidFill>
                  <a:srgbClr val="7030A0"/>
                </a:solidFill>
              </a:rPr>
              <a:t>Давай определим героев нашего диалога.  Это кто?</a:t>
            </a:r>
          </a:p>
          <a:p>
            <a:pPr marL="457200" indent="-457200" algn="just">
              <a:buAutoNum type="arabicPeriod" startAt="2"/>
            </a:pPr>
            <a:r>
              <a:rPr lang="ru-RU" sz="2400" dirty="0" smtClean="0">
                <a:solidFill>
                  <a:srgbClr val="7030A0"/>
                </a:solidFill>
              </a:rPr>
              <a:t>Послушай, кто говорит. Выбери нужную куклу.</a:t>
            </a:r>
            <a:endParaRPr lang="ru-RU" sz="2400" dirty="0">
              <a:solidFill>
                <a:srgbClr val="7030A0"/>
              </a:solidFill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-    Послушай и скажи, что ты слышишь? </a:t>
            </a:r>
          </a:p>
          <a:p>
            <a:pPr marL="457200" indent="-457200" algn="just">
              <a:buFontTx/>
              <a:buChar char="-"/>
            </a:pPr>
            <a:r>
              <a:rPr lang="ru-RU" sz="3200" dirty="0" err="1" smtClean="0">
                <a:solidFill>
                  <a:srgbClr val="7030A0"/>
                </a:solidFill>
              </a:rPr>
              <a:t>Э́т͞о</a:t>
            </a:r>
            <a:r>
              <a:rPr lang="ru-RU" sz="3200" dirty="0" smtClean="0">
                <a:solidFill>
                  <a:srgbClr val="7030A0"/>
                </a:solidFill>
              </a:rPr>
              <a:t>  </a:t>
            </a:r>
            <a:r>
              <a:rPr lang="ru-RU" sz="3200" dirty="0" err="1" smtClean="0">
                <a:solidFill>
                  <a:srgbClr val="7030A0"/>
                </a:solidFill>
              </a:rPr>
              <a:t>Со́ня</a:t>
            </a:r>
            <a:r>
              <a:rPr lang="ru-RU" sz="3200" dirty="0" smtClean="0">
                <a:solidFill>
                  <a:srgbClr val="7030A0"/>
                </a:solidFill>
              </a:rPr>
              <a:t> в͜ </a:t>
            </a:r>
            <a:r>
              <a:rPr lang="ru-RU" sz="3200" dirty="0" err="1" smtClean="0">
                <a:solidFill>
                  <a:srgbClr val="7030A0"/>
                </a:solidFill>
              </a:rPr>
              <a:t>магази́не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ru-RU" sz="2400" dirty="0">
                <a:solidFill>
                  <a:srgbClr val="7030A0"/>
                </a:solidFill>
              </a:rPr>
              <a:t>Послушай, кто говорит. Выбери нужную куклу. 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Послушай </a:t>
            </a:r>
            <a:r>
              <a:rPr lang="ru-RU" sz="2400" dirty="0">
                <a:solidFill>
                  <a:srgbClr val="7030A0"/>
                </a:solidFill>
              </a:rPr>
              <a:t>и скажи, что ты слышишь? </a:t>
            </a:r>
          </a:p>
          <a:p>
            <a:pPr marL="457200" indent="-457200" algn="just">
              <a:buFontTx/>
              <a:buChar char="-"/>
            </a:pPr>
            <a:endParaRPr lang="ru-RU" sz="3200" dirty="0" smtClean="0">
              <a:solidFill>
                <a:srgbClr val="7030A0"/>
              </a:solidFill>
            </a:endParaRPr>
          </a:p>
          <a:p>
            <a:pPr algn="just"/>
            <a:r>
              <a:rPr lang="ru-RU" sz="3200" dirty="0" smtClean="0">
                <a:solidFill>
                  <a:srgbClr val="7030A0"/>
                </a:solidFill>
              </a:rPr>
              <a:t>-   </a:t>
            </a:r>
            <a:r>
              <a:rPr lang="ru-RU" sz="3200" dirty="0" err="1" smtClean="0">
                <a:solidFill>
                  <a:srgbClr val="7030A0"/>
                </a:solidFill>
              </a:rPr>
              <a:t>Со́ня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п͞од͞ошла</a:t>
            </a:r>
            <a:r>
              <a:rPr lang="ru-RU" sz="3200" dirty="0" smtClean="0">
                <a:solidFill>
                  <a:srgbClr val="7030A0"/>
                </a:solidFill>
              </a:rPr>
              <a:t>́ к͜ ка́͞</a:t>
            </a:r>
            <a:r>
              <a:rPr lang="ru-RU" sz="3200" dirty="0" err="1" smtClean="0">
                <a:solidFill>
                  <a:srgbClr val="7030A0"/>
                </a:solidFill>
              </a:rPr>
              <a:t>ссе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29881"/>
            <a:ext cx="62646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0161" y="4276328"/>
            <a:ext cx="41044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877272"/>
            <a:ext cx="4104456" cy="49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detskiy_smeh_na_ploshadk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8160460" y="2238829"/>
            <a:ext cx="313184" cy="313184"/>
          </a:xfrm>
          <a:prstGeom prst="rect">
            <a:avLst/>
          </a:prstGeom>
        </p:spPr>
      </p:pic>
      <p:pic>
        <p:nvPicPr>
          <p:cNvPr id="5" name="na_kas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60460" y="5220663"/>
            <a:ext cx="313184" cy="313184"/>
          </a:xfrm>
          <a:prstGeom prst="rect">
            <a:avLst/>
          </a:prstGeom>
        </p:spPr>
      </p:pic>
      <p:pic>
        <p:nvPicPr>
          <p:cNvPr id="6" name="zvuk_tolpi_0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028384" y="39093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5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8113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2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21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1196752"/>
            <a:ext cx="9036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Какая  была тема урока?  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Ты ходишь в магазин одна?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Над какими звуками ты работала?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Как ты говорила?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Тебе понравилось?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Это </a:t>
            </a:r>
            <a:r>
              <a:rPr lang="ru-RU" sz="4000" smtClean="0">
                <a:solidFill>
                  <a:srgbClr val="7030A0"/>
                </a:solidFill>
              </a:rPr>
              <a:t>ты сделаешь дома.</a:t>
            </a:r>
            <a:endParaRPr lang="ru-RU" sz="4000" dirty="0" smtClean="0">
              <a:solidFill>
                <a:srgbClr val="7030A0"/>
              </a:solidFill>
            </a:endParaRPr>
          </a:p>
          <a:p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8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134</Words>
  <Application>Microsoft Office PowerPoint</Application>
  <PresentationFormat>Экран (4:3)</PresentationFormat>
  <Paragraphs>19</Paragraphs>
  <Slides>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2015-10-17T05:07:21Z</dcterms:created>
  <dcterms:modified xsi:type="dcterms:W3CDTF">2015-10-17T06:04:14Z</dcterms:modified>
</cp:coreProperties>
</file>