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Составь </a:t>
            </a:r>
            <a:r>
              <a:rPr lang="ru-RU" sz="3200" dirty="0"/>
              <a:t>предложение.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4000" dirty="0" smtClean="0"/>
              <a:t>Магазин</a:t>
            </a:r>
            <a:r>
              <a:rPr lang="ru-RU" sz="4000" dirty="0"/>
              <a:t>, работают, в, и, кассир, </a:t>
            </a:r>
            <a:r>
              <a:rPr lang="ru-RU" sz="4000" dirty="0" smtClean="0"/>
              <a:t>продавец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" t="2457" r="1" b="5489"/>
          <a:stretch/>
        </p:blipFill>
        <p:spPr bwMode="auto">
          <a:xfrm>
            <a:off x="3943926" y="3149600"/>
            <a:ext cx="4804537" cy="30202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1" y="3173613"/>
            <a:ext cx="2952328" cy="2947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5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4354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0548" y="404664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пальминг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3339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ПОИГРАЕМ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Выполнение </a:t>
            </a:r>
            <a:r>
              <a:rPr lang="ru-RU" sz="2800" dirty="0">
                <a:solidFill>
                  <a:srgbClr val="7030A0"/>
                </a:solidFill>
              </a:rPr>
              <a:t>поручений.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Под </a:t>
            </a:r>
            <a:r>
              <a:rPr lang="ru-RU" sz="2800" dirty="0">
                <a:solidFill>
                  <a:srgbClr val="002060"/>
                </a:solidFill>
              </a:rPr>
              <a:t>салфеткой предметы.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Пощупай </a:t>
            </a:r>
            <a:r>
              <a:rPr lang="ru-RU" sz="2800" dirty="0">
                <a:solidFill>
                  <a:srgbClr val="002060"/>
                </a:solidFill>
              </a:rPr>
              <a:t>и назови.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   Поставь </a:t>
            </a:r>
            <a:r>
              <a:rPr lang="ru-RU" sz="2800" dirty="0">
                <a:solidFill>
                  <a:srgbClr val="002060"/>
                </a:solidFill>
              </a:rPr>
              <a:t>стакан на блюдце.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Что </a:t>
            </a:r>
            <a:r>
              <a:rPr lang="ru-RU" sz="2800" dirty="0">
                <a:solidFill>
                  <a:srgbClr val="002060"/>
                </a:solidFill>
              </a:rPr>
              <a:t>ты сделала?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</a:t>
            </a:r>
            <a:r>
              <a:rPr lang="ru-RU" sz="2800" dirty="0" smtClean="0">
                <a:solidFill>
                  <a:srgbClr val="C00000"/>
                </a:solidFill>
              </a:rPr>
              <a:t>Я </a:t>
            </a:r>
            <a:r>
              <a:rPr lang="ru-RU" sz="2800" dirty="0" err="1" smtClean="0">
                <a:solidFill>
                  <a:srgbClr val="C00000"/>
                </a:solidFill>
              </a:rPr>
              <a:t>п͞оста́вила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стака́н</a:t>
            </a:r>
            <a:r>
              <a:rPr lang="ru-RU" sz="2800" dirty="0" smtClean="0">
                <a:solidFill>
                  <a:srgbClr val="C00000"/>
                </a:solidFill>
              </a:rPr>
              <a:t> на͜ </a:t>
            </a:r>
            <a:r>
              <a:rPr lang="ru-RU" sz="2800" dirty="0" err="1" smtClean="0">
                <a:solidFill>
                  <a:srgbClr val="C00000"/>
                </a:solidFill>
              </a:rPr>
              <a:t>блю</a:t>
            </a:r>
            <a:r>
              <a:rPr lang="ru-RU" sz="2800" dirty="0" smtClean="0">
                <a:solidFill>
                  <a:srgbClr val="C00000"/>
                </a:solidFill>
              </a:rPr>
              <a:t>́͞</a:t>
            </a:r>
            <a:r>
              <a:rPr lang="ru-RU" sz="2800" dirty="0" err="1" smtClean="0">
                <a:solidFill>
                  <a:srgbClr val="C00000"/>
                </a:solidFill>
              </a:rPr>
              <a:t>дце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Положи </a:t>
            </a:r>
            <a:r>
              <a:rPr lang="ru-RU" sz="2800" dirty="0">
                <a:solidFill>
                  <a:srgbClr val="002060"/>
                </a:solidFill>
              </a:rPr>
              <a:t>слева от блюдца  перец.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Что </a:t>
            </a:r>
            <a:r>
              <a:rPr lang="ru-RU" sz="2800" dirty="0">
                <a:solidFill>
                  <a:srgbClr val="002060"/>
                </a:solidFill>
              </a:rPr>
              <a:t>ты сделала?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</a:t>
            </a:r>
            <a:r>
              <a:rPr lang="ru-RU" sz="2800" dirty="0" smtClean="0">
                <a:solidFill>
                  <a:srgbClr val="C00000"/>
                </a:solidFill>
              </a:rPr>
              <a:t>Я </a:t>
            </a:r>
            <a:r>
              <a:rPr lang="ru-RU" sz="2800" dirty="0" err="1" smtClean="0">
                <a:solidFill>
                  <a:srgbClr val="C00000"/>
                </a:solidFill>
              </a:rPr>
              <a:t>п͞ол͞ожи́ла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сле́ва</a:t>
            </a:r>
            <a:r>
              <a:rPr lang="ru-RU" sz="2800" dirty="0" smtClean="0">
                <a:solidFill>
                  <a:srgbClr val="C00000"/>
                </a:solidFill>
              </a:rPr>
              <a:t> ͞от͜ </a:t>
            </a:r>
            <a:r>
              <a:rPr lang="ru-RU" sz="2800" dirty="0" err="1" smtClean="0">
                <a:solidFill>
                  <a:srgbClr val="C00000"/>
                </a:solidFill>
              </a:rPr>
              <a:t>блю</a:t>
            </a:r>
            <a:r>
              <a:rPr lang="ru-RU" sz="2800" dirty="0" smtClean="0">
                <a:solidFill>
                  <a:srgbClr val="C00000"/>
                </a:solidFill>
              </a:rPr>
              <a:t>́͞</a:t>
            </a:r>
            <a:r>
              <a:rPr lang="ru-RU" sz="2800" dirty="0" err="1" smtClean="0">
                <a:solidFill>
                  <a:srgbClr val="C00000"/>
                </a:solidFill>
              </a:rPr>
              <a:t>дца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пе́рец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Налей </a:t>
            </a:r>
            <a:r>
              <a:rPr lang="ru-RU" sz="2800" dirty="0">
                <a:solidFill>
                  <a:srgbClr val="002060"/>
                </a:solidFill>
              </a:rPr>
              <a:t>в стакан сок.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Что </a:t>
            </a:r>
            <a:r>
              <a:rPr lang="ru-RU" sz="2800" dirty="0">
                <a:solidFill>
                  <a:srgbClr val="002060"/>
                </a:solidFill>
              </a:rPr>
              <a:t>ты сделала?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   </a:t>
            </a:r>
            <a:r>
              <a:rPr lang="ru-RU" sz="2800" dirty="0" smtClean="0">
                <a:solidFill>
                  <a:srgbClr val="C00000"/>
                </a:solidFill>
              </a:rPr>
              <a:t>Я налила́ ͞в͜ </a:t>
            </a:r>
            <a:r>
              <a:rPr lang="ru-RU" sz="2800" dirty="0" err="1" smtClean="0">
                <a:solidFill>
                  <a:srgbClr val="C00000"/>
                </a:solidFill>
              </a:rPr>
              <a:t>стака́н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сок.</a:t>
            </a: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98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2015-10-17T05:07:27Z</dcterms:created>
  <dcterms:modified xsi:type="dcterms:W3CDTF">2015-10-17T06:03:45Z</dcterms:modified>
</cp:coreProperties>
</file>