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 autoAdjust="0"/>
    <p:restoredTop sz="94767" autoAdjust="0"/>
  </p:normalViewPr>
  <p:slideViewPr>
    <p:cSldViewPr>
      <p:cViewPr varScale="1">
        <p:scale>
          <a:sx n="69" d="100"/>
          <a:sy n="69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microsoft.com/office/2007/relationships/media" Target="../media/media1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/>
              <a:t>П͞ослу́шай</a:t>
            </a:r>
            <a:r>
              <a:rPr lang="ru-RU" sz="3600" dirty="0" smtClean="0"/>
              <a:t> и </a:t>
            </a:r>
            <a:r>
              <a:rPr lang="ru-RU" sz="3600" dirty="0" err="1" smtClean="0"/>
              <a:t>д͞огада́йся</a:t>
            </a:r>
            <a:r>
              <a:rPr lang="ru-RU" sz="3600" dirty="0" smtClean="0"/>
              <a:t>, ͞о чем мы </a:t>
            </a:r>
            <a:r>
              <a:rPr lang="ru-RU" sz="3600" dirty="0" err="1" smtClean="0"/>
              <a:t>се͞го́дня</a:t>
            </a:r>
            <a:r>
              <a:rPr lang="ru-RU" sz="3600" dirty="0" smtClean="0"/>
              <a:t> </a:t>
            </a:r>
            <a:r>
              <a:rPr lang="ru-RU" sz="3600" dirty="0" err="1" smtClean="0"/>
              <a:t>бу́дем</a:t>
            </a:r>
            <a:r>
              <a:rPr lang="ru-RU" sz="3600" dirty="0" smtClean="0"/>
              <a:t> </a:t>
            </a:r>
            <a:r>
              <a:rPr lang="ru-RU" sz="3600" dirty="0" err="1" smtClean="0"/>
              <a:t>г͞ов͞ори́ть</a:t>
            </a:r>
            <a:endParaRPr lang="ru-RU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826" y="1844824"/>
            <a:ext cx="3934247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52" y="3212976"/>
            <a:ext cx="3838288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gipermarket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928459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508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444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</TotalTime>
  <Words>21</Words>
  <Application>Microsoft Office PowerPoint</Application>
  <PresentationFormat>Экран (4:3)</PresentationFormat>
  <Paragraphs>1</Paragraphs>
  <Slides>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Поток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2015-10-17T05:05:54Z</dcterms:created>
  <dcterms:modified xsi:type="dcterms:W3CDTF">2015-10-17T06:00:11Z</dcterms:modified>
</cp:coreProperties>
</file>