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69850" h="69850" prst="divot"/>
              <a:contourClr>
                <a:schemeClr val="tx2"/>
              </a:contourClr>
            </a:sp3d>
          </a:bodyPr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    РСВ   И   ФП</a:t>
            </a:r>
            <a:r>
              <a:rPr lang="ru-RU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3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классе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7854696" cy="17526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Учитель РСВ и ФП школы-интерната № 38 </a:t>
            </a:r>
          </a:p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Белоусова Ольга Викторовна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967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-</a:t>
            </a:r>
            <a:r>
              <a:rPr lang="ru-RU" sz="4000" b="1" dirty="0" smtClean="0"/>
              <a:t>Здравствуй, Настя.</a:t>
            </a:r>
            <a:br>
              <a:rPr lang="ru-RU" sz="4000" b="1" dirty="0" smtClean="0"/>
            </a:br>
            <a:r>
              <a:rPr lang="ru-RU" sz="4000" b="1" dirty="0" smtClean="0"/>
              <a:t>- Здравствуйте, Ольга Викторовна.</a:t>
            </a:r>
            <a:endParaRPr lang="ru-RU" sz="40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-</a:t>
            </a:r>
            <a:r>
              <a:rPr lang="ru-RU" sz="4000" dirty="0" smtClean="0"/>
              <a:t>Как  тебя  </a:t>
            </a:r>
            <a:r>
              <a:rPr lang="ru-RU" sz="4000" dirty="0" err="1" smtClean="0"/>
              <a:t>з͞ову́т</a:t>
            </a:r>
            <a:r>
              <a:rPr lang="ru-RU" sz="4000" dirty="0" smtClean="0"/>
              <a:t>?</a:t>
            </a:r>
          </a:p>
          <a:p>
            <a:r>
              <a:rPr lang="ru-RU" sz="4000" dirty="0" smtClean="0"/>
              <a:t> -</a:t>
            </a:r>
            <a:r>
              <a:rPr lang="ru-RU" sz="4000" dirty="0" err="1" smtClean="0"/>
              <a:t>Како́й</a:t>
            </a:r>
            <a:r>
              <a:rPr lang="ru-RU" sz="4000" dirty="0" smtClean="0"/>
              <a:t>  </a:t>
            </a:r>
            <a:r>
              <a:rPr lang="ru-RU" sz="4000" dirty="0" err="1" smtClean="0"/>
              <a:t>се͞го́дня</a:t>
            </a:r>
            <a:r>
              <a:rPr lang="ru-RU" sz="4000" dirty="0" smtClean="0"/>
              <a:t>  день  </a:t>
            </a:r>
            <a:r>
              <a:rPr lang="ru-RU" sz="4000" dirty="0" err="1" smtClean="0"/>
              <a:t>неде́ли</a:t>
            </a:r>
            <a:r>
              <a:rPr lang="ru-RU" sz="4000" dirty="0" smtClean="0"/>
              <a:t>?</a:t>
            </a:r>
          </a:p>
          <a:p>
            <a:r>
              <a:rPr lang="ru-RU" sz="4000" dirty="0" smtClean="0"/>
              <a:t> -</a:t>
            </a:r>
            <a:r>
              <a:rPr lang="ru-RU" sz="4000" dirty="0" err="1" smtClean="0"/>
              <a:t>Како́й</a:t>
            </a:r>
            <a:r>
              <a:rPr lang="ru-RU" sz="4000" dirty="0" smtClean="0"/>
              <a:t>  день  </a:t>
            </a:r>
            <a:r>
              <a:rPr lang="ru-RU" sz="4000" dirty="0" err="1" smtClean="0"/>
              <a:t>неде́ли</a:t>
            </a:r>
            <a:r>
              <a:rPr lang="ru-RU" sz="4000" dirty="0" smtClean="0"/>
              <a:t>  </a:t>
            </a:r>
            <a:r>
              <a:rPr lang="ru-RU" sz="4000" dirty="0" err="1" smtClean="0"/>
              <a:t>бу́дет</a:t>
            </a:r>
            <a:r>
              <a:rPr lang="ru-RU" sz="4000" dirty="0" smtClean="0"/>
              <a:t>  за́͞</a:t>
            </a:r>
            <a:r>
              <a:rPr lang="ru-RU" sz="4000" dirty="0" err="1" smtClean="0"/>
              <a:t>втра</a:t>
            </a:r>
            <a:r>
              <a:rPr lang="ru-RU" sz="4000" dirty="0" smtClean="0"/>
              <a:t>?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7408880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46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УРОК    РСВ   И   ФП в 3 классе</vt:lpstr>
      <vt:lpstr>-Здравствуй, Настя. - Здравствуйте, Ольга Викторовна.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2015-10-17T05:05:41Z</dcterms:created>
  <dcterms:modified xsi:type="dcterms:W3CDTF">2015-10-17T05:57:47Z</dcterms:modified>
</cp:coreProperties>
</file>