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9" r:id="rId3"/>
    <p:sldId id="256" r:id="rId4"/>
    <p:sldId id="300" r:id="rId5"/>
    <p:sldId id="301" r:id="rId6"/>
    <p:sldId id="302" r:id="rId7"/>
    <p:sldId id="303" r:id="rId8"/>
    <p:sldId id="304" r:id="rId9"/>
    <p:sldId id="310" r:id="rId10"/>
    <p:sldId id="311" r:id="rId11"/>
    <p:sldId id="305" r:id="rId12"/>
    <p:sldId id="306" r:id="rId13"/>
    <p:sldId id="258" r:id="rId14"/>
    <p:sldId id="307" r:id="rId15"/>
    <p:sldId id="259" r:id="rId16"/>
    <p:sldId id="308" r:id="rId17"/>
    <p:sldId id="28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5" autoAdjust="0"/>
    <p:restoredTop sz="94660"/>
  </p:normalViewPr>
  <p:slideViewPr>
    <p:cSldViewPr>
      <p:cViewPr>
        <p:scale>
          <a:sx n="70" d="100"/>
          <a:sy n="70" d="100"/>
        </p:scale>
        <p:origin x="-62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E368-AAE0-44FA-B8F1-35AC52B5AAB6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A34B3-D8CC-4FAC-A69D-C740F64BF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7F08E-0AAB-4247-9ABF-7D271C618B72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90812-D2DF-4907-96FB-83880C742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E951-6476-4A01-AA4A-5B0B7F5C7CF6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6BE65-2FCD-41F6-AB73-365EB1E09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6B48-099F-44B3-9DCE-0E700CC76A51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2682-8A38-4423-84E5-75A75A094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B5F37-DA38-4E05-BF13-83761CA1D236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93275-2C32-4D81-9BD3-ED151BA72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12EB3-862B-4F99-AB03-69629E56E152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18255-4306-416E-B507-AC49B636C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ACB9-6C78-466A-8D67-0BE143609700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DCF46-D10F-49F4-8ACA-D9FB81DC6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AD95-7A56-499B-9A16-FF574D98DE3B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C2668-6BBC-4F63-9EE1-3AEF8AFA8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DA3A5-96E3-43B9-9204-F4B0E7236A9F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9B32A-5CD1-4087-A9D0-524756E0C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0BC40-FF16-4351-B6D4-2DEF761E528E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79998-3FC7-49EA-BC24-E0043E195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A616-9B2F-4473-9519-74312BEB33A9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FD5AC-5FEC-4426-B721-B928B8834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0E7F59-121D-415E-9B5C-2EE44CA9015A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43B362-951C-4983-B48A-E26924495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0.tqn.com/d/gocanada/1/0/S/5/-/-/vancouver2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286124"/>
            <a:ext cx="9144000" cy="250033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математики 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3 классе 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теме «Решение задач».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500438"/>
            <a:ext cx="8643998" cy="2138362"/>
          </a:xfrm>
        </p:spPr>
        <p:txBody>
          <a:bodyPr/>
          <a:lstStyle/>
          <a:p>
            <a:pPr algn="r"/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Гаврилова М.Ю.,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СОШ с. Бобровка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Кинельского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Самарской области</a:t>
            </a:r>
          </a:p>
        </p:txBody>
      </p:sp>
      <p:pic>
        <p:nvPicPr>
          <p:cNvPr id="6" name="Picture 2" descr="http://nname.org/wp-content/uploads/2008/07/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3108" y="714356"/>
            <a:ext cx="5253940" cy="25127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me\Desktop\pheidippid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4181609" cy="392281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</p:pic>
      <p:pic>
        <p:nvPicPr>
          <p:cNvPr id="1027" name="Picture 3" descr="C:\Users\Home\Desktop\2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3" y="4357694"/>
            <a:ext cx="3107553" cy="207170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</p:pic>
      <p:pic>
        <p:nvPicPr>
          <p:cNvPr id="1028" name="Picture 4" descr="C:\Users\Home\Desktop\10353675_6480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357562"/>
            <a:ext cx="4214842" cy="280989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28601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 задачу по ответу.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Ответ: на 7 км один марафонец опередил другого.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571744"/>
            <a:ext cx="8429684" cy="306705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 задачу по решению.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400 +160=560 (м)-пробежали бегуны.</a:t>
            </a:r>
          </a:p>
          <a:p>
            <a:endParaRPr lang="ru-RU" dirty="0"/>
          </a:p>
        </p:txBody>
      </p:sp>
      <p:pic>
        <p:nvPicPr>
          <p:cNvPr id="4" name="Picture 2" descr="&amp;Zcy;&amp;acy;&amp;jcy;&amp;kcy;&amp;acy; "/>
          <p:cNvPicPr>
            <a:picLocks noChangeAspect="1" noChangeArrowheads="1"/>
          </p:cNvPicPr>
          <p:nvPr/>
        </p:nvPicPr>
        <p:blipFill>
          <a:blip r:embed="rId2" cstate="email"/>
          <a:srcRect r="17207"/>
          <a:stretch>
            <a:fillRect/>
          </a:stretch>
        </p:blipFill>
        <p:spPr bwMode="auto">
          <a:xfrm>
            <a:off x="357158" y="2759420"/>
            <a:ext cx="2714644" cy="409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64320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Можно ли решить задачу?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Лыжник прошел 300 метров. Это составило третью часть всей дистанции.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928934"/>
            <a:ext cx="8572560" cy="270986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Прочитай текст задачи, объясни, что обозначают выражения?</a:t>
            </a:r>
          </a:p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спортсменов из России было 6 команд по 30 человек, а у спортсменов из Канады было 5 команд по 40 человек.</a:t>
            </a:r>
          </a:p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 + 5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40;        30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 – 5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40;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0.tqn.com/d/gocanada/1/0/S/5/-/-/vancouver2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9144000" cy="1785949"/>
          </a:xfrm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Физминутка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5786477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Творческое задание по группам.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Составь задачу, пользуясь опорными словами.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Олимпиада, </a:t>
            </a:r>
            <a:r>
              <a:rPr lang="ru-RU" sz="4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спортсмены,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Сочи,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2014год,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Россия,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Канада.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0.tqn.com/d/gocanada/1/0/S/5/-/-/vancouver2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42874"/>
            <a:ext cx="8229600" cy="264318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 И Н И Ш</a:t>
            </a:r>
          </a:p>
        </p:txBody>
      </p:sp>
      <p:sp>
        <p:nvSpPr>
          <p:cNvPr id="16388" name="Содержимое 2"/>
          <p:cNvSpPr>
            <a:spLocks noGrp="1"/>
          </p:cNvSpPr>
          <p:nvPr>
            <p:ph idx="1"/>
          </p:nvPr>
        </p:nvSpPr>
        <p:spPr>
          <a:xfrm>
            <a:off x="142875" y="2357430"/>
            <a:ext cx="8543925" cy="3768733"/>
          </a:xfrm>
        </p:spPr>
        <p:txBody>
          <a:bodyPr/>
          <a:lstStyle/>
          <a:p>
            <a:pPr eaLnBrk="1" hangingPunct="1"/>
            <a:endParaRPr lang="ru-RU" sz="2800" b="1" i="1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7" name="Picture 2" descr="http://www.srgazeta.ru/wp-content/uploads/2011/12/talisman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3108" y="3857628"/>
            <a:ext cx="4443513" cy="2686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http://img-fotki.yandex.ru/get/5704/na-blyudatel.6e/0_56078_279355ab_XL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15140" y="2357430"/>
            <a:ext cx="2233378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http://www.dribin.by/wp-content/uploads/2011/09/P-6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58" y="2000240"/>
            <a:ext cx="2213407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т.,с.77 № 3, с.76 №2.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Wawa%20m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00694" y="3253941"/>
            <a:ext cx="2857520" cy="304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skisport.ru/photos/img/98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883687">
            <a:off x="1293760" y="3618524"/>
            <a:ext cx="2889125" cy="2121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http://0.tqn.com/d/gocanada/1/0/S/5/-/-/vancouver2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76886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i="1" dirty="0" smtClean="0"/>
              <a:t>    </a:t>
            </a:r>
            <a:r>
              <a:rPr lang="ru-RU" sz="3600" b="1" i="1" dirty="0" smtClean="0"/>
              <a:t>Полны величия заснеженные горы.</a:t>
            </a:r>
            <a:br>
              <a:rPr lang="ru-RU" sz="3600" b="1" i="1" dirty="0" smtClean="0"/>
            </a:br>
            <a:r>
              <a:rPr lang="ru-RU" sz="3600" b="1" i="1" dirty="0" smtClean="0"/>
              <a:t>Играет бликами морская даль.</a:t>
            </a:r>
            <a:br>
              <a:rPr lang="ru-RU" sz="3600" b="1" i="1" dirty="0" smtClean="0"/>
            </a:br>
            <a:r>
              <a:rPr lang="ru-RU" sz="3600" b="1" i="1" dirty="0" smtClean="0"/>
              <a:t>Полны спортсмены олимпийского задора,</a:t>
            </a:r>
            <a:br>
              <a:rPr lang="ru-RU" sz="3600" b="1" i="1" dirty="0" smtClean="0"/>
            </a:br>
            <a:r>
              <a:rPr lang="ru-RU" sz="3600" b="1" i="1" dirty="0" smtClean="0"/>
              <a:t>А  солнце в небе блещет как медаль!</a:t>
            </a:r>
            <a:br>
              <a:rPr lang="ru-RU" sz="3600" b="1" i="1" dirty="0" smtClean="0"/>
            </a:br>
            <a:r>
              <a:rPr lang="ru-RU" sz="3600" b="1" i="1" dirty="0" smtClean="0"/>
              <a:t>						</a:t>
            </a:r>
            <a:r>
              <a:rPr lang="ru-RU" sz="3600" i="1" dirty="0" smtClean="0"/>
              <a:t>(В. </a:t>
            </a:r>
            <a:r>
              <a:rPr lang="ru-RU" sz="3600" i="1" dirty="0" err="1" smtClean="0"/>
              <a:t>Негодаев</a:t>
            </a:r>
            <a:r>
              <a:rPr lang="ru-RU" i="1" dirty="0" smtClean="0">
                <a:solidFill>
                  <a:schemeClr val="bg1"/>
                </a:solidFill>
              </a:rPr>
              <a:t>)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 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4038600" cy="5268931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повторить понятия «в несколько раз больше, меньше», «на несколько единиц больше, меньше», отработать приемы по составлению и решению простых задач, проверить вычислительные навыки;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857232"/>
            <a:ext cx="4643470" cy="5268931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развивать логическое  и творческое мышление, познавательные умения, математическую речь учеников в ходе комментирования, объяснения, аргументации смысла выражений, составленных для задач и использования математических терминов;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0.tqn.com/d/gocanada/1/0/S/5/-/-/vancouver2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ОЛИМПИЙСКИЕ ИГРЫ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«Быстрее, выше, сильнее»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endParaRPr lang="ru-RU" sz="4800" dirty="0" smtClean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175" y="5013325"/>
            <a:ext cx="5400675" cy="1557338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i="1" dirty="0" smtClean="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ru-RU" sz="2800" b="1" i="1" dirty="0" smtClean="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endParaRPr lang="ru-RU" sz="2400" dirty="0" smtClean="0">
              <a:solidFill>
                <a:schemeClr val="tx1"/>
              </a:solidFill>
            </a:endParaRPr>
          </a:p>
        </p:txBody>
      </p:sp>
      <p:pic>
        <p:nvPicPr>
          <p:cNvPr id="7" name="Picture 2" descr="http://www.srgazeta.ru/wp-content/uploads/2011/12/talisman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25651">
            <a:off x="2867738" y="2270197"/>
            <a:ext cx="5667536" cy="34259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http://f.azh.kz/news/1234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1472" y="3000372"/>
            <a:ext cx="1785955" cy="3452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.mota.ru/upload/wallpapers/2010/02/28/12/04/21500/mota_ru_0022812-1280x7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14612" y="4000480"/>
            <a:ext cx="285752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4357717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Устный счёт.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«увеличить в несколько раз»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«уменьшить в несколько раз»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«во сколько раз больше или меньше»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«на …  единиц больше»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«на …  единиц меньше»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68" y="1142984"/>
            <a:ext cx="1785950" cy="571501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С</a:t>
            </a:r>
            <a:b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   Т</a:t>
            </a:r>
            <a:b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   А</a:t>
            </a:r>
            <a:b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    Р</a:t>
            </a:r>
            <a:b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 Т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243284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Увеличить на 4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8, 6, 0, 10, 26, 104*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7715304" cy="175260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Проверка:  12, 10, 4, 14,30, 108*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s.kz/s2/21/62/36/01/21623601048a65db543e2d0bfd5946e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3714752"/>
            <a:ext cx="2643206" cy="3344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785949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Ответы уменьшить в 2 раза</a:t>
            </a:r>
            <a:endParaRPr lang="ru-RU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857496"/>
            <a:ext cx="7429552" cy="2709866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Проверка:   6,  5,  2,  7,  15,  54 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886094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Ответы увеличить в 3 раза</a:t>
            </a:r>
            <a:endParaRPr lang="ru-RU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071810"/>
            <a:ext cx="8501090" cy="256699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Проверка:  36, 30, 12, 42, 90,  324*</a:t>
            </a:r>
          </a:p>
          <a:p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&amp;Lcy;&amp;iecy;&amp;ocy;&amp;pcy;&amp;acy;&amp;rcy;&amp;d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3357562"/>
            <a:ext cx="24003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07183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 задач.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 чего состоит задача?  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2852742"/>
          </a:xfrm>
        </p:spPr>
        <p:txBody>
          <a:bodyPr/>
          <a:lstStyle/>
          <a:p>
            <a:pPr algn="l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-  условие</a:t>
            </a:r>
          </a:p>
          <a:p>
            <a:pPr algn="l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- вопрос</a:t>
            </a:r>
          </a:p>
          <a:p>
            <a:pPr algn="l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- решение</a:t>
            </a:r>
          </a:p>
          <a:p>
            <a:pPr algn="l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ответ</a:t>
            </a:r>
          </a:p>
          <a:p>
            <a:endParaRPr lang="ru-RU" dirty="0"/>
          </a:p>
        </p:txBody>
      </p:sp>
      <p:pic>
        <p:nvPicPr>
          <p:cNvPr id="4" name="Picture 2" descr="&amp;Bcy;&amp;iecy;&amp;lcy;&amp;ycy;&amp;jcy; &amp;mcy;&amp;icy;&amp;shcy;&amp;kcy;&amp;a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72198" y="2928934"/>
            <a:ext cx="27051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Сообщение ученика.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Одним из самых интересных событий современных олимпиад является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марафон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Это долгий изнурительный бег на дистанцию 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42км 195 м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Он является настоящим испытанием выносливости бегунов. Марафон зародился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Древней Греции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но не входил в программу соревнований древних олимпиад. Марафонский бег получил своё название в память о древнегреческом воине, прибежавшем в город Афины из местечка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Марафон, чтобы сообщить своим соотечественникам радостную весть о победе греков над персами.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253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Урок математики  в 3 классе  по теме «Решение задач».</vt:lpstr>
      <vt:lpstr>Цели урока:</vt:lpstr>
      <vt:lpstr>ОЛИМПИЙСКИЕ ИГРЫ «Быстрее, выше, сильнее» </vt:lpstr>
      <vt:lpstr>               Устный счёт.  «увеличить в несколько раз» «уменьшить в несколько раз» «во сколько раз больше или меньше» «на …  единиц больше» «на …  единиц меньше» </vt:lpstr>
      <vt:lpstr>Увеличить на 4 8, 6, 0, 10, 26, 104* </vt:lpstr>
      <vt:lpstr>Ответы уменьшить в 2 раза</vt:lpstr>
      <vt:lpstr>Ответы увеличить в 3 раза</vt:lpstr>
      <vt:lpstr>Решение задач.  Из чего состоит задача?   </vt:lpstr>
      <vt:lpstr>Сообщение ученика. </vt:lpstr>
      <vt:lpstr>Слайд 10</vt:lpstr>
      <vt:lpstr>Составь задачу по ответу. Ответ: на 7 км один марафонец опередил другого.</vt:lpstr>
      <vt:lpstr>Можно ли решить задачу?  Лыжник прошел 300 метров. Это составило третью часть всей дистанции.</vt:lpstr>
      <vt:lpstr>Физминутка</vt:lpstr>
      <vt:lpstr>Творческое задание по группам.  Составь задачу, пользуясь опорными словами. Олимпиада, спортсмены, Сочи, 2014год, Россия, Канада. </vt:lpstr>
      <vt:lpstr>Ф И Н И Ш</vt:lpstr>
      <vt:lpstr>Домашнее задание:  т.,с.77 № 3, с.76 №2.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ОЛИМПИЙСКИЕ ИГРЫ</dc:title>
  <dc:creator>Пользователь</dc:creator>
  <cp:lastModifiedBy>Home</cp:lastModifiedBy>
  <cp:revision>25</cp:revision>
  <dcterms:created xsi:type="dcterms:W3CDTF">2013-02-14T13:12:42Z</dcterms:created>
  <dcterms:modified xsi:type="dcterms:W3CDTF">2013-05-13T12:16:04Z</dcterms:modified>
</cp:coreProperties>
</file>