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B7A-3408-4DA9-9664-F4528D0938B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9CCED6-5635-4163-BB9A-B3A193AE1A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B7A-3408-4DA9-9664-F4528D0938B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CED6-5635-4163-BB9A-B3A193AE1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B7A-3408-4DA9-9664-F4528D0938B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CED6-5635-4163-BB9A-B3A193AE1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B7A-3408-4DA9-9664-F4528D0938B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CED6-5635-4163-BB9A-B3A193AE1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B7A-3408-4DA9-9664-F4528D0938B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CED6-5635-4163-BB9A-B3A193AE1A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B7A-3408-4DA9-9664-F4528D0938B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CED6-5635-4163-BB9A-B3A193AE1A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B7A-3408-4DA9-9664-F4528D0938B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CED6-5635-4163-BB9A-B3A193AE1A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B7A-3408-4DA9-9664-F4528D0938B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CED6-5635-4163-BB9A-B3A193AE1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B7A-3408-4DA9-9664-F4528D0938B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CED6-5635-4163-BB9A-B3A193AE1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B7A-3408-4DA9-9664-F4528D0938B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CED6-5635-4163-BB9A-B3A193AE1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B7A-3408-4DA9-9664-F4528D0938B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CED6-5635-4163-BB9A-B3A193AE1A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04EDB7A-3408-4DA9-9664-F4528D0938B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B9CCED6-5635-4163-BB9A-B3A193AE1A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audio" Target="../media/audio1.wav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audio" Target="../media/audio2.wav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Сражение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Составила Воробьёва Т.А.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4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26876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16 + 27 =</a:t>
            </a:r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4110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08448"/>
            <a:ext cx="2553072" cy="25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36440"/>
            <a:ext cx="2265040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42731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41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44169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42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3875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9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3" y="620688"/>
            <a:ext cx="2108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53 – 48 =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8304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1826"/>
            <a:ext cx="24511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45" y="1491287"/>
            <a:ext cx="24511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3" y="458606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hlinkClick r:id="rId4" action="ppaction://hlinksldjump">
                  <a:snd r:embed="rId5" name="applause.wav"/>
                </a:hlinkClick>
              </a:rPr>
              <a:t>5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152592" y="469378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hlinkClick r:id="rId6" action="ppaction://hlinksldjump">
                  <a:snd r:embed="rId7" name="explode.wav"/>
                </a:hlinkClick>
              </a:rPr>
              <a:t>12</a:t>
            </a:r>
            <a:endParaRPr lang="ru-RU" dirty="0"/>
          </a:p>
        </p:txBody>
      </p:sp>
      <p:sp>
        <p:nvSpPr>
          <p:cNvPr id="5" name="TextBox 4">
            <a:hlinkClick r:id="rId6" action="ppaction://hlinksldjump">
              <a:snd r:embed="rId7" name="explode.wav"/>
            </a:hlinkClick>
          </p:cNvPr>
          <p:cNvSpPr txBox="1"/>
          <p:nvPr/>
        </p:nvSpPr>
        <p:spPr>
          <a:xfrm>
            <a:off x="6870454" y="458606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7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095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36 + 38 =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7997"/>
            <a:ext cx="2312773" cy="17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28325"/>
            <a:ext cx="2213471" cy="165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96" y="2487997"/>
            <a:ext cx="2321416" cy="17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4782" y="483157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hlinkClick r:id="rId4" action="ppaction://hlinksldjump">
                  <a:snd r:embed="rId5" name="explode.wav"/>
                </a:hlinkClick>
              </a:rPr>
              <a:t>69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105785" y="483157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hlinkClick r:id="rId4" action="ppaction://hlinksldjump">
                  <a:snd r:embed="rId5" name="explode.wav"/>
                </a:hlinkClick>
              </a:rPr>
              <a:t>72</a:t>
            </a:r>
            <a:endParaRPr lang="ru-RU" sz="4000" dirty="0"/>
          </a:p>
        </p:txBody>
      </p:sp>
      <p:sp>
        <p:nvSpPr>
          <p:cNvPr id="5" name="TextBox 4">
            <a:hlinkClick r:id="rId6" action="ppaction://hlinksldjump">
              <a:snd r:embed="rId7" name="applause.wav"/>
            </a:hlinkClick>
          </p:cNvPr>
          <p:cNvSpPr txBox="1"/>
          <p:nvPr/>
        </p:nvSpPr>
        <p:spPr>
          <a:xfrm>
            <a:off x="7112190" y="486131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hlinkClick r:id="rId6" action="ppaction://hlinksldjump">
                  <a:snd r:embed="rId7" name="applause.wav"/>
                </a:hlinkClick>
              </a:rPr>
              <a:t>74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343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52936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7748" y="1043137"/>
            <a:ext cx="436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Попробуй ещё раз!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1115616" y="6165304"/>
            <a:ext cx="100811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95450"/>
            <a:ext cx="6096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2606" y="620688"/>
            <a:ext cx="2465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Отлично!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1043608" y="5805264"/>
            <a:ext cx="108012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84784"/>
            <a:ext cx="7245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Молодец! Ты отлично считаешь!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3245346" cy="32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</TotalTime>
  <Words>38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Сражение</vt:lpstr>
      <vt:lpstr>Презентация PowerPoint</vt:lpstr>
      <vt:lpstr>Презентация PowerPoint</vt:lpstr>
      <vt:lpstr>36 + 38 =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Сражение</dc:title>
  <dc:creator>USER_06</dc:creator>
  <cp:lastModifiedBy>USER_06</cp:lastModifiedBy>
  <cp:revision>5</cp:revision>
  <dcterms:created xsi:type="dcterms:W3CDTF">2015-01-26T08:34:46Z</dcterms:created>
  <dcterms:modified xsi:type="dcterms:W3CDTF">2015-01-26T10:00:59Z</dcterms:modified>
</cp:coreProperties>
</file>