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Заколдованная буква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5040560" cy="5184576"/>
          </a:xfrm>
        </p:spPr>
      </p:pic>
    </p:spTree>
    <p:extLst>
      <p:ext uri="{BB962C8B-B14F-4D97-AF65-F5344CB8AC3E}">
        <p14:creationId xmlns:p14="http://schemas.microsoft.com/office/powerpoint/2010/main" val="32889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Англичанин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Павля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392487" cy="5328592"/>
          </a:xfrm>
        </p:spPr>
      </p:pic>
    </p:spTree>
    <p:extLst>
      <p:ext uri="{BB962C8B-B14F-4D97-AF65-F5344CB8AC3E}">
        <p14:creationId xmlns:p14="http://schemas.microsoft.com/office/powerpoint/2010/main" val="58813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Двадцать лет под кроватью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76464" cy="5328592"/>
          </a:xfrm>
        </p:spPr>
      </p:pic>
    </p:spTree>
    <p:extLst>
      <p:ext uri="{BB962C8B-B14F-4D97-AF65-F5344CB8AC3E}">
        <p14:creationId xmlns:p14="http://schemas.microsoft.com/office/powerpoint/2010/main" val="2460614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Тайное становится явным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960440" cy="5400600"/>
          </a:xfrm>
        </p:spPr>
      </p:pic>
    </p:spTree>
    <p:extLst>
      <p:ext uri="{BB962C8B-B14F-4D97-AF65-F5344CB8AC3E}">
        <p14:creationId xmlns:p14="http://schemas.microsoft.com/office/powerpoint/2010/main" val="183807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Главные реки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рик\Desktop\IMG_1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328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23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Похититель собак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976663" cy="4968552"/>
          </a:xfrm>
        </p:spPr>
      </p:pic>
    </p:spTree>
    <p:extLst>
      <p:ext uri="{BB962C8B-B14F-4D97-AF65-F5344CB8AC3E}">
        <p14:creationId xmlns:p14="http://schemas.microsoft.com/office/powerpoint/2010/main" val="1084977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Третье место в стиле баттерфляй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248472" cy="5256584"/>
          </a:xfrm>
        </p:spPr>
      </p:pic>
    </p:spTree>
    <p:extLst>
      <p:ext uri="{BB962C8B-B14F-4D97-AF65-F5344CB8AC3E}">
        <p14:creationId xmlns:p14="http://schemas.microsoft.com/office/powerpoint/2010/main" val="3843561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69</TotalTime>
  <Words>20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Заколдованная буква</vt:lpstr>
      <vt:lpstr>Англичанин Павля</vt:lpstr>
      <vt:lpstr>Двадцать лет под кроватью</vt:lpstr>
      <vt:lpstr>Тайное становится явным</vt:lpstr>
      <vt:lpstr>Главные реки</vt:lpstr>
      <vt:lpstr>Похититель собак</vt:lpstr>
      <vt:lpstr>Третье место в стиле баттерфляй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Дарик</dc:creator>
  <cp:lastModifiedBy>Nataha</cp:lastModifiedBy>
  <cp:revision>12</cp:revision>
  <dcterms:created xsi:type="dcterms:W3CDTF">2013-12-08T08:30:32Z</dcterms:created>
  <dcterms:modified xsi:type="dcterms:W3CDTF">2015-10-18T08:19:15Z</dcterms:modified>
</cp:coreProperties>
</file>