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7559675"/>
  <p:notesSz cx="7559675" cy="10691813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BAFEBB6-0514-40A4-B64A-B0C521DF1897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22430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541DD0BA-5598-43ED-8937-AD90D6D7474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5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78" marR="0" indent="-215978" rtl="0" hangingPunct="0">
      <a:tabLst/>
      <a:defRPr lang="ru-RU" sz="2000" b="0" i="0" u="none" strike="noStrike" kern="1200">
        <a:ln>
          <a:noFill/>
        </a:ln>
        <a:latin typeface="Arial" pitchFamily="18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3595"/>
            <a:ext cx="9996620" cy="7594148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B19C0A-92EA-429A-822C-822B665B2D6F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2099910"/>
            <a:ext cx="5460339" cy="344385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267902"/>
            <a:ext cx="5293203" cy="3109617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16" y="2348400"/>
            <a:ext cx="4872302" cy="1764064"/>
          </a:xfrm>
        </p:spPr>
        <p:txBody>
          <a:bodyPr anchor="b">
            <a:normAutofit/>
          </a:bodyPr>
          <a:lstStyle>
            <a:lvl1pPr algn="l">
              <a:defRPr sz="4000" b="1" cap="none" spc="44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16" y="4115823"/>
            <a:ext cx="4872302" cy="117594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A804BB-AA24-421E-9198-546470FD6B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544817-AC86-4D7C-9BE9-B5B4430D15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EBB914-613B-44DC-8B37-1F1FA97C94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3596"/>
            <a:ext cx="9996619" cy="534217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752264"/>
            <a:ext cx="10080625" cy="20999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836261"/>
            <a:ext cx="10080625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766427"/>
            <a:ext cx="10080625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6196513"/>
            <a:ext cx="9156568" cy="457074"/>
          </a:xfrm>
        </p:spPr>
        <p:txBody>
          <a:bodyPr anchor="t"/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504031" y="4920257"/>
            <a:ext cx="9156568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CCC5B8-3DFE-465D-B513-9DCA631997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F4CDA2-FEA9-469F-9142-34EFA6B1B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 algn="ctr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 algn="ctr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2A4873-5094-42F5-A0D6-8F094449E1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D2C9C7-A654-416B-A53F-F8DDA4EE0A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C10BB91-B955-4643-AF5C-BFE4613561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219" y="300988"/>
            <a:ext cx="6048375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843AC4-EDCA-4AFC-B18E-5C1882A7F481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723606"/>
            <a:ext cx="3044349" cy="365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243889" y="3550930"/>
            <a:ext cx="3326257" cy="8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888239"/>
            <a:ext cx="2923381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5217856"/>
            <a:ext cx="2923381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10" y="2096550"/>
            <a:ext cx="2620963" cy="1511935"/>
          </a:xfrm>
        </p:spPr>
        <p:txBody>
          <a:bodyPr anchor="b">
            <a:normAutofit/>
          </a:bodyPr>
          <a:lstStyle>
            <a:lvl1pPr algn="l" defTabSz="1007943" rtl="0" eaLnBrk="1" latinLnBrk="0" hangingPunct="1">
              <a:spcBef>
                <a:spcPct val="0"/>
              </a:spcBef>
              <a:buNone/>
              <a:tabLst>
                <a:tab pos="4222512" algn="l"/>
              </a:tabLst>
              <a:defRPr lang="en-US" sz="2900" b="1" kern="1200" cap="none" spc="22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10" y="3608485"/>
            <a:ext cx="2620963" cy="1511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219" y="419982"/>
            <a:ext cx="6132380" cy="6215733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435CE1-5774-459B-B020-2FB1DBB78C39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723606"/>
            <a:ext cx="3044349" cy="365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243889" y="3550930"/>
            <a:ext cx="3326257" cy="8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888239"/>
            <a:ext cx="2923381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5217856"/>
            <a:ext cx="2923381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70" y="2099910"/>
            <a:ext cx="2620963" cy="1511935"/>
          </a:xfrm>
        </p:spPr>
        <p:txBody>
          <a:bodyPr anchor="b">
            <a:normAutofit/>
          </a:bodyPr>
          <a:lstStyle>
            <a:lvl1pPr algn="l">
              <a:defRPr sz="2900" b="1" cap="none" spc="22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10" y="3611845"/>
            <a:ext cx="2620963" cy="1511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64650" y="151194"/>
            <a:ext cx="9778206" cy="7257288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695826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117" y="6958261"/>
            <a:ext cx="383839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695826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 lvl="0"/>
            <a:fld id="{E15B94F5-7F72-4E81-8F2B-96CC72C90BB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07943" rtl="0" eaLnBrk="1" latinLnBrk="0" hangingPunct="1">
        <a:spcBef>
          <a:spcPct val="0"/>
        </a:spcBef>
        <a:buNone/>
        <a:tabLst>
          <a:tab pos="4222512" algn="l"/>
        </a:tabLst>
        <a:defRPr sz="4000" b="1" kern="1200" cap="none" spc="55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defTabSz="1007943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04766" indent="-201589" algn="l" defTabSz="1007943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defTabSz="100794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310326" indent="-251986" algn="l" defTabSz="100794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51986" algn="l" defTabSz="100794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64695" indent="-201589" algn="l" defTabSz="100794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defTabSz="1007943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68666" indent="-201589" algn="l" defTabSz="100794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0652" indent="-201589" algn="l" defTabSz="1007943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57175"/>
            <a:ext cx="9072563" cy="13509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/>
              <a:t>Виктор Юзефович Драгунский</a:t>
            </a:r>
            <a:br>
              <a:rPr lang="ru-RU" dirty="0"/>
            </a:br>
            <a:r>
              <a:rPr lang="ru-RU" dirty="0"/>
              <a:t>1913-1972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08064" y="1835621"/>
            <a:ext cx="4679266" cy="5436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4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96850"/>
            <a:ext cx="9072563" cy="2142827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/>
              <a:t>Родился 17 ноября 1913 года в Нью-Йорке, в семье эмигрантов. Вскоре семья вернулась на родину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64001" y="2555701"/>
            <a:ext cx="4464000" cy="42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4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179438"/>
            <a:ext cx="9072563" cy="1944216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3600" dirty="0">
                <a:latin typeface="+mn-lt"/>
                <a:cs typeface="Times New Roman" pitchFamily="18" charset="0"/>
              </a:rPr>
              <a:t>В 16 лет пошёл работать на завод, затем шил сбруи для лошадей, перевозил пассажиров через Москву-реку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99919" y="2555701"/>
            <a:ext cx="3311999" cy="460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4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641781"/>
            <a:ext cx="9072563" cy="1332885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/>
              <a:t>Во время войны воевал в народном ополчении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84128" y="1979637"/>
            <a:ext cx="3528000" cy="496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4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800" y="111125"/>
            <a:ext cx="9072563" cy="2408874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/>
              <a:t>Много лет проработал в театре. Очень любил цирк. Придумывал для клоунов весёлые и умные тексты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32000" y="2519999"/>
            <a:ext cx="6408000" cy="48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4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808" y="323453"/>
            <a:ext cx="9072563" cy="1350963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/>
              <a:t>Особенно любил выступать перед детьми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1840" y="3419797"/>
            <a:ext cx="362117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Дарик\Desktop\фото к драгунскому\IMG_1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1763613"/>
            <a:ext cx="4160821" cy="31207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4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9437" y="0"/>
            <a:ext cx="9072563" cy="2257574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/>
              <a:t>С 1959 года пишет весёлые рассказы про мальчика Дениса Кораблёва и его друга Мишку </a:t>
            </a:r>
            <a:r>
              <a:rPr lang="ru-RU" dirty="0" err="1"/>
              <a:t>Слонова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7999" y="2636280"/>
            <a:ext cx="3600000" cy="452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16376" y="2636280"/>
            <a:ext cx="3384376" cy="451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4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077" y="107429"/>
            <a:ext cx="9072563" cy="2027238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dirty="0"/>
              <a:t>Весёлые и умные книги Виктора Драгунского вызывают радость у многих поколений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968304" y="2539824"/>
            <a:ext cx="4410856" cy="441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2539824"/>
            <a:ext cx="3240192" cy="440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4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7565" y="179438"/>
            <a:ext cx="9716435" cy="727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4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</TotalTime>
  <Words>93</Words>
  <Application>Microsoft Office PowerPoint</Application>
  <PresentationFormat>Произвольный</PresentationFormat>
  <Paragraphs>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Виктор Юзефович Драгунский 1913-1972</vt:lpstr>
      <vt:lpstr>Родился 17 ноября 1913 года в Нью-Йорке, в семье эмигрантов. Вскоре семья вернулась на родину</vt:lpstr>
      <vt:lpstr>В 16 лет пошёл работать на завод, затем шил сбруи для лошадей, перевозил пассажиров через Москву-реку</vt:lpstr>
      <vt:lpstr>Во время войны воевал в народном ополчении</vt:lpstr>
      <vt:lpstr>Много лет проработал в театре. Очень любил цирк. Придумывал для клоунов весёлые и умные тексты</vt:lpstr>
      <vt:lpstr>Особенно любил выступать перед детьми</vt:lpstr>
      <vt:lpstr>С 1959 года пишет весёлые рассказы про мальчика Дениса Кораблёва и его друга Мишку Слонова</vt:lpstr>
      <vt:lpstr>Весёлые и умные книги Виктора Драгунского вызывают радость у многих поколений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 Юзефович Драгунский 1913-1972</dc:title>
  <dc:creator>Дарик</dc:creator>
  <cp:lastModifiedBy>Дарик</cp:lastModifiedBy>
  <cp:revision>10</cp:revision>
  <dcterms:created xsi:type="dcterms:W3CDTF">2013-12-05T13:27:11Z</dcterms:created>
  <dcterms:modified xsi:type="dcterms:W3CDTF">2013-12-10T13:45:37Z</dcterms:modified>
</cp:coreProperties>
</file>