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8" r:id="rId7"/>
    <p:sldId id="269" r:id="rId8"/>
    <p:sldId id="270" r:id="rId9"/>
    <p:sldId id="262" r:id="rId10"/>
    <p:sldId id="260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39A8BD-2E1E-4FBB-B37E-EED2B6070B56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F42483D-4B7C-4F2E-820F-02D9B370D499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- это процесс постоянного совершенствования знаний и компетентностей, навыков и умений педагогов, их созидательной деятельности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A60468E-73A8-459B-ABCE-DB41E8D851C0}" type="parTrans" cxnId="{831C24F5-1691-40BF-B0AA-D5A64D8DBCF8}">
      <dgm:prSet/>
      <dgm:spPr/>
      <dgm:t>
        <a:bodyPr/>
        <a:lstStyle/>
        <a:p>
          <a:endParaRPr lang="ru-RU"/>
        </a:p>
      </dgm:t>
    </dgm:pt>
    <dgm:pt modelId="{A69D8B3F-CD57-4B7E-B3B1-BC8F9AF051A0}" type="sibTrans" cxnId="{831C24F5-1691-40BF-B0AA-D5A64D8DBCF8}">
      <dgm:prSet/>
      <dgm:spPr/>
      <dgm:t>
        <a:bodyPr/>
        <a:lstStyle/>
        <a:p>
          <a:endParaRPr lang="ru-RU"/>
        </a:p>
      </dgm:t>
    </dgm:pt>
    <dgm:pt modelId="{EBFC754C-27A8-4259-8F38-590B034BF641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- это развитие знаний, умений и навыков, необходимых для совершенствования профессиональной деятельности в процессе обучения на рабочем месте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7A0A4EE0-1B34-4D18-9C55-93C07197A9C1}" type="parTrans" cxnId="{76D92016-6FC3-49F1-A3CF-E042B57690BE}">
      <dgm:prSet/>
      <dgm:spPr/>
      <dgm:t>
        <a:bodyPr/>
        <a:lstStyle/>
        <a:p>
          <a:endParaRPr lang="ru-RU"/>
        </a:p>
      </dgm:t>
    </dgm:pt>
    <dgm:pt modelId="{3E71A320-3A45-463A-AC5B-5294FEC5EA7D}" type="sibTrans" cxnId="{76D92016-6FC3-49F1-A3CF-E042B57690BE}">
      <dgm:prSet/>
      <dgm:spPr/>
      <dgm:t>
        <a:bodyPr/>
        <a:lstStyle/>
        <a:p>
          <a:endParaRPr lang="ru-RU"/>
        </a:p>
      </dgm:t>
    </dgm:pt>
    <dgm:pt modelId="{55C2BA7E-EF16-40B1-8E76-FE4EDA26DADA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- это систематический процесс, вписанный в общую политику развития человеческих ресурсов и направленный на изменения поведения работника в целях наилучшего достижения целей организации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C61826C6-3B32-48FB-A05B-C23A18CC11F0}" type="parTrans" cxnId="{7FF12280-2DDA-43D2-BA1C-812ACE2E3304}">
      <dgm:prSet/>
      <dgm:spPr/>
      <dgm:t>
        <a:bodyPr/>
        <a:lstStyle/>
        <a:p>
          <a:endParaRPr lang="ru-RU"/>
        </a:p>
      </dgm:t>
    </dgm:pt>
    <dgm:pt modelId="{80E872DF-0CCD-4100-B5AF-45155C0F54DB}" type="sibTrans" cxnId="{7FF12280-2DDA-43D2-BA1C-812ACE2E3304}">
      <dgm:prSet/>
      <dgm:spPr/>
      <dgm:t>
        <a:bodyPr/>
        <a:lstStyle/>
        <a:p>
          <a:endParaRPr lang="ru-RU"/>
        </a:p>
      </dgm:t>
    </dgm:pt>
    <dgm:pt modelId="{0B66132E-19B5-454B-8B50-88805DB85FC9}" type="pres">
      <dgm:prSet presAssocID="{B639A8BD-2E1E-4FBB-B37E-EED2B6070B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1C7F2B-92BE-406F-A15E-F52AD5FA9BD9}" type="pres">
      <dgm:prSet presAssocID="{EF42483D-4B7C-4F2E-820F-02D9B370D499}" presName="parentLin" presStyleCnt="0"/>
      <dgm:spPr/>
    </dgm:pt>
    <dgm:pt modelId="{5F13873D-81B6-49C1-9567-CF739AC7EA16}" type="pres">
      <dgm:prSet presAssocID="{EF42483D-4B7C-4F2E-820F-02D9B370D49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AB9B04E-5ADD-4733-BF7E-8979C454D486}" type="pres">
      <dgm:prSet presAssocID="{EF42483D-4B7C-4F2E-820F-02D9B370D499}" presName="parentText" presStyleLbl="node1" presStyleIdx="0" presStyleCnt="3" custScaleX="134199" custScaleY="177198" custLinFactNeighborX="-26605" custLinFactNeighborY="650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EE7B7-B37B-44FA-86EF-0E1BD7736346}" type="pres">
      <dgm:prSet presAssocID="{EF42483D-4B7C-4F2E-820F-02D9B370D499}" presName="negativeSpace" presStyleCnt="0"/>
      <dgm:spPr/>
    </dgm:pt>
    <dgm:pt modelId="{A5BE3F18-F0C4-41E8-9C75-694FBEB2C397}" type="pres">
      <dgm:prSet presAssocID="{EF42483D-4B7C-4F2E-820F-02D9B370D499}" presName="childText" presStyleLbl="conFgAcc1" presStyleIdx="0" presStyleCnt="3" custScaleY="162176">
        <dgm:presLayoutVars>
          <dgm:bulletEnabled val="1"/>
        </dgm:presLayoutVars>
      </dgm:prSet>
      <dgm:spPr/>
    </dgm:pt>
    <dgm:pt modelId="{A7819D02-8746-4D37-B38B-694926F5E418}" type="pres">
      <dgm:prSet presAssocID="{A69D8B3F-CD57-4B7E-B3B1-BC8F9AF051A0}" presName="spaceBetweenRectangles" presStyleCnt="0"/>
      <dgm:spPr/>
    </dgm:pt>
    <dgm:pt modelId="{1C75D770-1F44-4976-B65E-EF5CDAE0AD6F}" type="pres">
      <dgm:prSet presAssocID="{EBFC754C-27A8-4259-8F38-590B034BF641}" presName="parentLin" presStyleCnt="0"/>
      <dgm:spPr/>
    </dgm:pt>
    <dgm:pt modelId="{C4C3942A-D698-4B76-B23B-F4E2FE41A9CE}" type="pres">
      <dgm:prSet presAssocID="{EBFC754C-27A8-4259-8F38-590B034BF64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D3F20E2-4757-4C04-BC16-73069EAB7201}" type="pres">
      <dgm:prSet presAssocID="{EBFC754C-27A8-4259-8F38-590B034BF641}" presName="parentText" presStyleLbl="node1" presStyleIdx="1" presStyleCnt="3" custScaleX="132751" custScaleY="195606" custLinFactNeighborX="-26605" custLinFactNeighborY="744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B883E-C160-45B3-A771-6BC2EED055B2}" type="pres">
      <dgm:prSet presAssocID="{EBFC754C-27A8-4259-8F38-590B034BF641}" presName="negativeSpace" presStyleCnt="0"/>
      <dgm:spPr/>
    </dgm:pt>
    <dgm:pt modelId="{8FCBBC52-5B07-4297-B564-A6E986B4ECBA}" type="pres">
      <dgm:prSet presAssocID="{EBFC754C-27A8-4259-8F38-590B034BF641}" presName="childText" presStyleLbl="conFgAcc1" presStyleIdx="1" presStyleCnt="3" custScaleY="176358">
        <dgm:presLayoutVars>
          <dgm:bulletEnabled val="1"/>
        </dgm:presLayoutVars>
      </dgm:prSet>
      <dgm:spPr/>
    </dgm:pt>
    <dgm:pt modelId="{54F872EB-A24B-4B08-93A0-C0AF7197278F}" type="pres">
      <dgm:prSet presAssocID="{3E71A320-3A45-463A-AC5B-5294FEC5EA7D}" presName="spaceBetweenRectangles" presStyleCnt="0"/>
      <dgm:spPr/>
    </dgm:pt>
    <dgm:pt modelId="{E9000C89-7255-4448-A27A-B163DCC90244}" type="pres">
      <dgm:prSet presAssocID="{55C2BA7E-EF16-40B1-8E76-FE4EDA26DADA}" presName="parentLin" presStyleCnt="0"/>
      <dgm:spPr/>
    </dgm:pt>
    <dgm:pt modelId="{2CD1A996-923C-4AAE-84C8-1F4D62D49BF8}" type="pres">
      <dgm:prSet presAssocID="{55C2BA7E-EF16-40B1-8E76-FE4EDA26DAD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C841521-BCFA-45DC-9AE1-724ABAA67AE3}" type="pres">
      <dgm:prSet presAssocID="{55C2BA7E-EF16-40B1-8E76-FE4EDA26DADA}" presName="parentText" presStyleLbl="node1" presStyleIdx="2" presStyleCnt="3" custScaleX="131455" custScaleY="244860" custLinFactNeighborX="-26605" custLinFactNeighborY="925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C25A9-A0BB-4D4D-A801-9DBA538F799F}" type="pres">
      <dgm:prSet presAssocID="{55C2BA7E-EF16-40B1-8E76-FE4EDA26DADA}" presName="negativeSpace" presStyleCnt="0"/>
      <dgm:spPr/>
    </dgm:pt>
    <dgm:pt modelId="{1E4AF516-219A-49F3-8BC1-A9B50F27C77E}" type="pres">
      <dgm:prSet presAssocID="{55C2BA7E-EF16-40B1-8E76-FE4EDA26DADA}" presName="childText" presStyleLbl="conFgAcc1" presStyleIdx="2" presStyleCnt="3" custScaleY="191993">
        <dgm:presLayoutVars>
          <dgm:bulletEnabled val="1"/>
        </dgm:presLayoutVars>
      </dgm:prSet>
      <dgm:spPr/>
    </dgm:pt>
  </dgm:ptLst>
  <dgm:cxnLst>
    <dgm:cxn modelId="{831C24F5-1691-40BF-B0AA-D5A64D8DBCF8}" srcId="{B639A8BD-2E1E-4FBB-B37E-EED2B6070B56}" destId="{EF42483D-4B7C-4F2E-820F-02D9B370D499}" srcOrd="0" destOrd="0" parTransId="{7A60468E-73A8-459B-ABCE-DB41E8D851C0}" sibTransId="{A69D8B3F-CD57-4B7E-B3B1-BC8F9AF051A0}"/>
    <dgm:cxn modelId="{624E7EF4-4A7C-43E3-A076-3F7AF868A917}" type="presOf" srcId="{55C2BA7E-EF16-40B1-8E76-FE4EDA26DADA}" destId="{2CD1A996-923C-4AAE-84C8-1F4D62D49BF8}" srcOrd="0" destOrd="0" presId="urn:microsoft.com/office/officeart/2005/8/layout/list1"/>
    <dgm:cxn modelId="{D0F09FF1-0628-436F-8376-635F506459A5}" type="presOf" srcId="{EF42483D-4B7C-4F2E-820F-02D9B370D499}" destId="{5F13873D-81B6-49C1-9567-CF739AC7EA16}" srcOrd="0" destOrd="0" presId="urn:microsoft.com/office/officeart/2005/8/layout/list1"/>
    <dgm:cxn modelId="{57CA9188-4033-481B-A167-564919C08ED2}" type="presOf" srcId="{B639A8BD-2E1E-4FBB-B37E-EED2B6070B56}" destId="{0B66132E-19B5-454B-8B50-88805DB85FC9}" srcOrd="0" destOrd="0" presId="urn:microsoft.com/office/officeart/2005/8/layout/list1"/>
    <dgm:cxn modelId="{0542A76E-223A-4244-B0B8-E87B04902591}" type="presOf" srcId="{EBFC754C-27A8-4259-8F38-590B034BF641}" destId="{2D3F20E2-4757-4C04-BC16-73069EAB7201}" srcOrd="1" destOrd="0" presId="urn:microsoft.com/office/officeart/2005/8/layout/list1"/>
    <dgm:cxn modelId="{B6E1B1B3-D01F-4CBF-A564-8A2410B72806}" type="presOf" srcId="{EBFC754C-27A8-4259-8F38-590B034BF641}" destId="{C4C3942A-D698-4B76-B23B-F4E2FE41A9CE}" srcOrd="0" destOrd="0" presId="urn:microsoft.com/office/officeart/2005/8/layout/list1"/>
    <dgm:cxn modelId="{74C86694-308B-4EA3-B135-644CCF043D7E}" type="presOf" srcId="{55C2BA7E-EF16-40B1-8E76-FE4EDA26DADA}" destId="{1C841521-BCFA-45DC-9AE1-724ABAA67AE3}" srcOrd="1" destOrd="0" presId="urn:microsoft.com/office/officeart/2005/8/layout/list1"/>
    <dgm:cxn modelId="{CD50D53D-609B-4553-83ED-78C3F23E0831}" type="presOf" srcId="{EF42483D-4B7C-4F2E-820F-02D9B370D499}" destId="{9AB9B04E-5ADD-4733-BF7E-8979C454D486}" srcOrd="1" destOrd="0" presId="urn:microsoft.com/office/officeart/2005/8/layout/list1"/>
    <dgm:cxn modelId="{76D92016-6FC3-49F1-A3CF-E042B57690BE}" srcId="{B639A8BD-2E1E-4FBB-B37E-EED2B6070B56}" destId="{EBFC754C-27A8-4259-8F38-590B034BF641}" srcOrd="1" destOrd="0" parTransId="{7A0A4EE0-1B34-4D18-9C55-93C07197A9C1}" sibTransId="{3E71A320-3A45-463A-AC5B-5294FEC5EA7D}"/>
    <dgm:cxn modelId="{7FF12280-2DDA-43D2-BA1C-812ACE2E3304}" srcId="{B639A8BD-2E1E-4FBB-B37E-EED2B6070B56}" destId="{55C2BA7E-EF16-40B1-8E76-FE4EDA26DADA}" srcOrd="2" destOrd="0" parTransId="{C61826C6-3B32-48FB-A05B-C23A18CC11F0}" sibTransId="{80E872DF-0CCD-4100-B5AF-45155C0F54DB}"/>
    <dgm:cxn modelId="{A7067404-1A87-4494-98D7-4E884BDBECD4}" type="presParOf" srcId="{0B66132E-19B5-454B-8B50-88805DB85FC9}" destId="{901C7F2B-92BE-406F-A15E-F52AD5FA9BD9}" srcOrd="0" destOrd="0" presId="urn:microsoft.com/office/officeart/2005/8/layout/list1"/>
    <dgm:cxn modelId="{77374DE1-C567-41C4-BB1D-88BFC9600E02}" type="presParOf" srcId="{901C7F2B-92BE-406F-A15E-F52AD5FA9BD9}" destId="{5F13873D-81B6-49C1-9567-CF739AC7EA16}" srcOrd="0" destOrd="0" presId="urn:microsoft.com/office/officeart/2005/8/layout/list1"/>
    <dgm:cxn modelId="{D10E519A-D5C1-430A-88A7-F211F27617C1}" type="presParOf" srcId="{901C7F2B-92BE-406F-A15E-F52AD5FA9BD9}" destId="{9AB9B04E-5ADD-4733-BF7E-8979C454D486}" srcOrd="1" destOrd="0" presId="urn:microsoft.com/office/officeart/2005/8/layout/list1"/>
    <dgm:cxn modelId="{4F31C434-AFE3-405E-876E-4203CADC8E8C}" type="presParOf" srcId="{0B66132E-19B5-454B-8B50-88805DB85FC9}" destId="{7AFEE7B7-B37B-44FA-86EF-0E1BD7736346}" srcOrd="1" destOrd="0" presId="urn:microsoft.com/office/officeart/2005/8/layout/list1"/>
    <dgm:cxn modelId="{63E9E1FD-4CE1-4645-9A6A-ED05E8D4F22D}" type="presParOf" srcId="{0B66132E-19B5-454B-8B50-88805DB85FC9}" destId="{A5BE3F18-F0C4-41E8-9C75-694FBEB2C397}" srcOrd="2" destOrd="0" presId="urn:microsoft.com/office/officeart/2005/8/layout/list1"/>
    <dgm:cxn modelId="{478039A1-6DD9-43DB-8C1F-1D9C57573608}" type="presParOf" srcId="{0B66132E-19B5-454B-8B50-88805DB85FC9}" destId="{A7819D02-8746-4D37-B38B-694926F5E418}" srcOrd="3" destOrd="0" presId="urn:microsoft.com/office/officeart/2005/8/layout/list1"/>
    <dgm:cxn modelId="{D5E579A8-127C-499D-A35F-B02890EF4220}" type="presParOf" srcId="{0B66132E-19B5-454B-8B50-88805DB85FC9}" destId="{1C75D770-1F44-4976-B65E-EF5CDAE0AD6F}" srcOrd="4" destOrd="0" presId="urn:microsoft.com/office/officeart/2005/8/layout/list1"/>
    <dgm:cxn modelId="{4FE62790-187D-4987-B879-C7793526A412}" type="presParOf" srcId="{1C75D770-1F44-4976-B65E-EF5CDAE0AD6F}" destId="{C4C3942A-D698-4B76-B23B-F4E2FE41A9CE}" srcOrd="0" destOrd="0" presId="urn:microsoft.com/office/officeart/2005/8/layout/list1"/>
    <dgm:cxn modelId="{8057045F-6504-413F-BC04-05A9EC19356A}" type="presParOf" srcId="{1C75D770-1F44-4976-B65E-EF5CDAE0AD6F}" destId="{2D3F20E2-4757-4C04-BC16-73069EAB7201}" srcOrd="1" destOrd="0" presId="urn:microsoft.com/office/officeart/2005/8/layout/list1"/>
    <dgm:cxn modelId="{FC29C254-F98F-4730-BD44-A5A40027ABC8}" type="presParOf" srcId="{0B66132E-19B5-454B-8B50-88805DB85FC9}" destId="{821B883E-C160-45B3-A771-6BC2EED055B2}" srcOrd="5" destOrd="0" presId="urn:microsoft.com/office/officeart/2005/8/layout/list1"/>
    <dgm:cxn modelId="{9665A6BB-64CE-4EA9-B9D4-1F051552C108}" type="presParOf" srcId="{0B66132E-19B5-454B-8B50-88805DB85FC9}" destId="{8FCBBC52-5B07-4297-B564-A6E986B4ECBA}" srcOrd="6" destOrd="0" presId="urn:microsoft.com/office/officeart/2005/8/layout/list1"/>
    <dgm:cxn modelId="{8CE71030-4E4D-49BC-9ECD-3BCD6F543A8F}" type="presParOf" srcId="{0B66132E-19B5-454B-8B50-88805DB85FC9}" destId="{54F872EB-A24B-4B08-93A0-C0AF7197278F}" srcOrd="7" destOrd="0" presId="urn:microsoft.com/office/officeart/2005/8/layout/list1"/>
    <dgm:cxn modelId="{D081191F-AA49-4B97-B920-5B1FEC67E4BC}" type="presParOf" srcId="{0B66132E-19B5-454B-8B50-88805DB85FC9}" destId="{E9000C89-7255-4448-A27A-B163DCC90244}" srcOrd="8" destOrd="0" presId="urn:microsoft.com/office/officeart/2005/8/layout/list1"/>
    <dgm:cxn modelId="{D34BD45B-8660-4ECF-9156-AC0C39363802}" type="presParOf" srcId="{E9000C89-7255-4448-A27A-B163DCC90244}" destId="{2CD1A996-923C-4AAE-84C8-1F4D62D49BF8}" srcOrd="0" destOrd="0" presId="urn:microsoft.com/office/officeart/2005/8/layout/list1"/>
    <dgm:cxn modelId="{FF3D0C8F-494D-4CB3-880A-95DBFFBCDBD4}" type="presParOf" srcId="{E9000C89-7255-4448-A27A-B163DCC90244}" destId="{1C841521-BCFA-45DC-9AE1-724ABAA67AE3}" srcOrd="1" destOrd="0" presId="urn:microsoft.com/office/officeart/2005/8/layout/list1"/>
    <dgm:cxn modelId="{0A092A8F-B33D-4FB1-AFBB-5FECF6C57F00}" type="presParOf" srcId="{0B66132E-19B5-454B-8B50-88805DB85FC9}" destId="{7DAC25A9-A0BB-4D4D-A801-9DBA538F799F}" srcOrd="9" destOrd="0" presId="urn:microsoft.com/office/officeart/2005/8/layout/list1"/>
    <dgm:cxn modelId="{C2A63A94-EB49-439C-978C-6BE0AAAD994A}" type="presParOf" srcId="{0B66132E-19B5-454B-8B50-88805DB85FC9}" destId="{1E4AF516-219A-49F3-8BC1-A9B50F27C77E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984612-6301-43C8-AE1B-685F3DC9FA92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AA9464F-46E3-445D-82C6-81C29571763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Условия функционирования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B3D4BD2-BF56-4337-B443-21E2ECFAAB1B}" type="parTrans" cxnId="{8DA05D7B-1ECF-47A9-946A-4C49EA9CF045}">
      <dgm:prSet/>
      <dgm:spPr/>
      <dgm:t>
        <a:bodyPr/>
        <a:lstStyle/>
        <a:p>
          <a:endParaRPr lang="ru-RU"/>
        </a:p>
      </dgm:t>
    </dgm:pt>
    <dgm:pt modelId="{69DE37CA-F1D4-4C2D-AFFA-F4A99C0DD327}" type="sibTrans" cxnId="{8DA05D7B-1ECF-47A9-946A-4C49EA9CF045}">
      <dgm:prSet/>
      <dgm:spPr/>
      <dgm:t>
        <a:bodyPr/>
        <a:lstStyle/>
        <a:p>
          <a:endParaRPr lang="ru-RU"/>
        </a:p>
      </dgm:t>
    </dgm:pt>
    <dgm:pt modelId="{CD2C4D5B-F2F1-447D-993C-AB65C0059A23}">
      <dgm:prSet phldrT="[Текст]" custT="1"/>
      <dgm:spPr/>
      <dgm:t>
        <a:bodyPr/>
        <a:lstStyle/>
        <a:p>
          <a:r>
            <a:rPr lang="ru-RU" sz="2000" b="1" i="0" dirty="0" err="1" smtClean="0">
              <a:latin typeface="Times New Roman" pitchFamily="18" charset="0"/>
              <a:cs typeface="Times New Roman" pitchFamily="18" charset="0"/>
            </a:rPr>
            <a:t>Системообразующие</a:t>
          </a:r>
          <a:r>
            <a:rPr lang="ru-RU" sz="2000" b="1" i="0" dirty="0" smtClean="0">
              <a:latin typeface="Times New Roman" pitchFamily="18" charset="0"/>
              <a:cs typeface="Times New Roman" pitchFamily="18" charset="0"/>
            </a:rPr>
            <a:t> факторы</a:t>
          </a:r>
          <a:endParaRPr lang="ru-RU" sz="2000" b="1" i="0" dirty="0">
            <a:latin typeface="Times New Roman" pitchFamily="18" charset="0"/>
            <a:cs typeface="Times New Roman" pitchFamily="18" charset="0"/>
          </a:endParaRPr>
        </a:p>
      </dgm:t>
    </dgm:pt>
    <dgm:pt modelId="{3591DCE2-D432-405A-A4FF-98753152B873}" type="parTrans" cxnId="{19A782FE-25E8-4C7B-B892-102B8D30EA35}">
      <dgm:prSet/>
      <dgm:spPr/>
      <dgm:t>
        <a:bodyPr/>
        <a:lstStyle/>
        <a:p>
          <a:endParaRPr lang="ru-RU"/>
        </a:p>
      </dgm:t>
    </dgm:pt>
    <dgm:pt modelId="{E670A0F2-0102-45B9-AB92-0EC81AA43EE0}" type="sibTrans" cxnId="{19A782FE-25E8-4C7B-B892-102B8D30EA35}">
      <dgm:prSet/>
      <dgm:spPr/>
      <dgm:t>
        <a:bodyPr/>
        <a:lstStyle/>
        <a:p>
          <a:endParaRPr lang="ru-RU"/>
        </a:p>
      </dgm:t>
    </dgm:pt>
    <dgm:pt modelId="{15D3B550-6922-40D0-A351-5208568646A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Структурные компоненты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3FFE217-DCBF-4F7E-BD13-6BC91E244AA9}" type="parTrans" cxnId="{FC03CCFF-255B-4583-87A5-30D93137FF73}">
      <dgm:prSet/>
      <dgm:spPr/>
      <dgm:t>
        <a:bodyPr/>
        <a:lstStyle/>
        <a:p>
          <a:endParaRPr lang="ru-RU"/>
        </a:p>
      </dgm:t>
    </dgm:pt>
    <dgm:pt modelId="{61D9BAC8-D9EF-4ADB-9BC1-412CACF847C2}" type="sibTrans" cxnId="{FC03CCFF-255B-4583-87A5-30D93137FF73}">
      <dgm:prSet/>
      <dgm:spPr/>
      <dgm:t>
        <a:bodyPr/>
        <a:lstStyle/>
        <a:p>
          <a:endParaRPr lang="ru-RU"/>
        </a:p>
      </dgm:t>
    </dgm:pt>
    <dgm:pt modelId="{32D3FC1B-BA64-4EF7-B391-5ADE73B21736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Функциональные компоненты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76AC76E-0DBB-48E2-A6B3-B8C7AAE7D8FE}" type="parTrans" cxnId="{835BE9A6-0933-4053-AF38-CE940899382D}">
      <dgm:prSet/>
      <dgm:spPr/>
      <dgm:t>
        <a:bodyPr/>
        <a:lstStyle/>
        <a:p>
          <a:endParaRPr lang="ru-RU"/>
        </a:p>
      </dgm:t>
    </dgm:pt>
    <dgm:pt modelId="{E6D1F4DC-6D32-4218-9F5F-6F8E906B6CBE}" type="sibTrans" cxnId="{835BE9A6-0933-4053-AF38-CE940899382D}">
      <dgm:prSet/>
      <dgm:spPr/>
      <dgm:t>
        <a:bodyPr/>
        <a:lstStyle/>
        <a:p>
          <a:endParaRPr lang="ru-RU"/>
        </a:p>
      </dgm:t>
    </dgm:pt>
    <dgm:pt modelId="{30A3DF08-18DA-4A42-9B2F-141A3B52A379}" type="pres">
      <dgm:prSet presAssocID="{64984612-6301-43C8-AE1B-685F3DC9FA9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CA76F-8E29-497E-B753-8C41064CFAA2}" type="pres">
      <dgm:prSet presAssocID="{64984612-6301-43C8-AE1B-685F3DC9FA92}" presName="diamond" presStyleLbl="bgShp" presStyleIdx="0" presStyleCnt="1" custScaleX="95538" custScaleY="87692" custLinFactNeighborY="0"/>
      <dgm:spPr/>
    </dgm:pt>
    <dgm:pt modelId="{192045F7-3300-405B-962C-65F1E2DC078C}" type="pres">
      <dgm:prSet presAssocID="{64984612-6301-43C8-AE1B-685F3DC9FA92}" presName="quad1" presStyleLbl="node1" presStyleIdx="0" presStyleCnt="4" custScaleX="170809" custScaleY="73569" custLinFactX="54636" custLinFactNeighborX="100000" custLinFactNeighborY="-6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15C24-EE1B-4AAD-AC35-174B2C265F2C}" type="pres">
      <dgm:prSet presAssocID="{64984612-6301-43C8-AE1B-685F3DC9FA92}" presName="quad2" presStyleLbl="node1" presStyleIdx="1" presStyleCnt="4" custScaleX="168442" custScaleY="73569" custLinFactX="-43787" custLinFactNeighborX="-100000" custLinFactNeighborY="-6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8DF80-D55A-4077-A478-03C7365940C0}" type="pres">
      <dgm:prSet presAssocID="{64984612-6301-43C8-AE1B-685F3DC9FA92}" presName="quad3" presStyleLbl="node1" presStyleIdx="2" presStyleCnt="4" custScaleX="168934" custScaleY="73966" custLinFactNeighborX="-36047" custLinFactNeighborY="-18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75AB7-1064-47B2-AD3C-290D9596B41F}" type="pres">
      <dgm:prSet presAssocID="{64984612-6301-43C8-AE1B-685F3DC9FA92}" presName="quad4" presStyleLbl="node1" presStyleIdx="3" presStyleCnt="4" custScaleX="169822" custScaleY="72187" custLinFactNeighborX="54833" custLinFactNeighborY="-18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3080F4-B7D3-4A58-8E4D-5E8E3AFE7FA3}" type="presOf" srcId="{CD2C4D5B-F2F1-447D-993C-AB65C0059A23}" destId="{0D715C24-EE1B-4AAD-AC35-174B2C265F2C}" srcOrd="0" destOrd="0" presId="urn:microsoft.com/office/officeart/2005/8/layout/matrix3"/>
    <dgm:cxn modelId="{835BE9A6-0933-4053-AF38-CE940899382D}" srcId="{64984612-6301-43C8-AE1B-685F3DC9FA92}" destId="{32D3FC1B-BA64-4EF7-B391-5ADE73B21736}" srcOrd="3" destOrd="0" parTransId="{576AC76E-0DBB-48E2-A6B3-B8C7AAE7D8FE}" sibTransId="{E6D1F4DC-6D32-4218-9F5F-6F8E906B6CBE}"/>
    <dgm:cxn modelId="{D9491924-2E4C-44B5-A7A7-C555787F2798}" type="presOf" srcId="{32D3FC1B-BA64-4EF7-B391-5ADE73B21736}" destId="{E8C75AB7-1064-47B2-AD3C-290D9596B41F}" srcOrd="0" destOrd="0" presId="urn:microsoft.com/office/officeart/2005/8/layout/matrix3"/>
    <dgm:cxn modelId="{131ED202-C87D-4931-BA43-DAE6DED6B6FC}" type="presOf" srcId="{15D3B550-6922-40D0-A351-5208568646A4}" destId="{88F8DF80-D55A-4077-A478-03C7365940C0}" srcOrd="0" destOrd="0" presId="urn:microsoft.com/office/officeart/2005/8/layout/matrix3"/>
    <dgm:cxn modelId="{8DA05D7B-1ECF-47A9-946A-4C49EA9CF045}" srcId="{64984612-6301-43C8-AE1B-685F3DC9FA92}" destId="{4AA9464F-46E3-445D-82C6-81C29571763D}" srcOrd="0" destOrd="0" parTransId="{3B3D4BD2-BF56-4337-B443-21E2ECFAAB1B}" sibTransId="{69DE37CA-F1D4-4C2D-AFFA-F4A99C0DD327}"/>
    <dgm:cxn modelId="{19A782FE-25E8-4C7B-B892-102B8D30EA35}" srcId="{64984612-6301-43C8-AE1B-685F3DC9FA92}" destId="{CD2C4D5B-F2F1-447D-993C-AB65C0059A23}" srcOrd="1" destOrd="0" parTransId="{3591DCE2-D432-405A-A4FF-98753152B873}" sibTransId="{E670A0F2-0102-45B9-AB92-0EC81AA43EE0}"/>
    <dgm:cxn modelId="{FC03CCFF-255B-4583-87A5-30D93137FF73}" srcId="{64984612-6301-43C8-AE1B-685F3DC9FA92}" destId="{15D3B550-6922-40D0-A351-5208568646A4}" srcOrd="2" destOrd="0" parTransId="{C3FFE217-DCBF-4F7E-BD13-6BC91E244AA9}" sibTransId="{61D9BAC8-D9EF-4ADB-9BC1-412CACF847C2}"/>
    <dgm:cxn modelId="{CD9CF969-EDF8-448D-A398-D0AF928F9B7F}" type="presOf" srcId="{64984612-6301-43C8-AE1B-685F3DC9FA92}" destId="{30A3DF08-18DA-4A42-9B2F-141A3B52A379}" srcOrd="0" destOrd="0" presId="urn:microsoft.com/office/officeart/2005/8/layout/matrix3"/>
    <dgm:cxn modelId="{874CAA50-569C-4C66-8BCF-53716A50CEFE}" type="presOf" srcId="{4AA9464F-46E3-445D-82C6-81C29571763D}" destId="{192045F7-3300-405B-962C-65F1E2DC078C}" srcOrd="0" destOrd="0" presId="urn:microsoft.com/office/officeart/2005/8/layout/matrix3"/>
    <dgm:cxn modelId="{F9310E02-CC0B-4EB1-8DCD-1410D8D76AF1}" type="presParOf" srcId="{30A3DF08-18DA-4A42-9B2F-141A3B52A379}" destId="{E19CA76F-8E29-497E-B753-8C41064CFAA2}" srcOrd="0" destOrd="0" presId="urn:microsoft.com/office/officeart/2005/8/layout/matrix3"/>
    <dgm:cxn modelId="{0743670F-0573-491F-9E69-07E893FE9640}" type="presParOf" srcId="{30A3DF08-18DA-4A42-9B2F-141A3B52A379}" destId="{192045F7-3300-405B-962C-65F1E2DC078C}" srcOrd="1" destOrd="0" presId="urn:microsoft.com/office/officeart/2005/8/layout/matrix3"/>
    <dgm:cxn modelId="{6DD29F37-1308-4457-AEC5-9BD52C7145E5}" type="presParOf" srcId="{30A3DF08-18DA-4A42-9B2F-141A3B52A379}" destId="{0D715C24-EE1B-4AAD-AC35-174B2C265F2C}" srcOrd="2" destOrd="0" presId="urn:microsoft.com/office/officeart/2005/8/layout/matrix3"/>
    <dgm:cxn modelId="{3B273C2B-72A6-4D28-8493-C3549A8F2F34}" type="presParOf" srcId="{30A3DF08-18DA-4A42-9B2F-141A3B52A379}" destId="{88F8DF80-D55A-4077-A478-03C7365940C0}" srcOrd="3" destOrd="0" presId="urn:microsoft.com/office/officeart/2005/8/layout/matrix3"/>
    <dgm:cxn modelId="{13BF672D-9015-47C9-B5F8-B9C174CE5D97}" type="presParOf" srcId="{30A3DF08-18DA-4A42-9B2F-141A3B52A379}" destId="{E8C75AB7-1064-47B2-AD3C-290D9596B41F}" srcOrd="4" destOrd="0" presId="urn:microsoft.com/office/officeart/2005/8/layout/matrix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79E386-D483-4A9B-A9D4-FB2270DF230A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2D6D4F1-AA21-4A8E-9005-2571B0C0B18F}">
      <dgm:prSet phldrT="[Текст]" custT="1"/>
      <dgm:spPr/>
      <dgm:t>
        <a:bodyPr/>
        <a:lstStyle/>
        <a:p>
          <a:r>
            <a:rPr lang="ru-RU" sz="2800" b="1" dirty="0" smtClean="0"/>
            <a:t>1</a:t>
          </a:r>
          <a:endParaRPr lang="ru-RU" sz="2800" b="1" dirty="0"/>
        </a:p>
      </dgm:t>
    </dgm:pt>
    <dgm:pt modelId="{5026C407-5F9B-476D-9FB2-81EA9A9BBB06}" type="parTrans" cxnId="{AA04D610-38A4-4F47-AC57-4986C5B7E237}">
      <dgm:prSet/>
      <dgm:spPr/>
      <dgm:t>
        <a:bodyPr/>
        <a:lstStyle/>
        <a:p>
          <a:endParaRPr lang="ru-RU"/>
        </a:p>
      </dgm:t>
    </dgm:pt>
    <dgm:pt modelId="{5F6B52E5-3A60-4451-ACD1-71F303D6964D}" type="sibTrans" cxnId="{AA04D610-38A4-4F47-AC57-4986C5B7E237}">
      <dgm:prSet/>
      <dgm:spPr/>
      <dgm:t>
        <a:bodyPr/>
        <a:lstStyle/>
        <a:p>
          <a:endParaRPr lang="ru-RU"/>
        </a:p>
      </dgm:t>
    </dgm:pt>
    <dgm:pt modelId="{83083237-2883-4D52-95BC-D85D9B9EBBC0}">
      <dgm:prSet phldrT="[Текст]" custT="1"/>
      <dgm:spPr/>
      <dgm:t>
        <a:bodyPr/>
        <a:lstStyle/>
        <a:p>
          <a:r>
            <a:rPr lang="ru-RU" sz="2800" b="1" dirty="0" smtClean="0"/>
            <a:t>2</a:t>
          </a:r>
          <a:endParaRPr lang="ru-RU" sz="2800" b="1" dirty="0"/>
        </a:p>
      </dgm:t>
    </dgm:pt>
    <dgm:pt modelId="{CC9376E7-7EED-4554-B760-9E6CE50AF78B}" type="parTrans" cxnId="{D2D7C181-D7D6-4FC7-8549-88D68FECF19E}">
      <dgm:prSet/>
      <dgm:spPr/>
      <dgm:t>
        <a:bodyPr/>
        <a:lstStyle/>
        <a:p>
          <a:endParaRPr lang="ru-RU"/>
        </a:p>
      </dgm:t>
    </dgm:pt>
    <dgm:pt modelId="{04B1A4A6-0843-45B8-81A6-0C410CEA8C0A}" type="sibTrans" cxnId="{D2D7C181-D7D6-4FC7-8549-88D68FECF19E}">
      <dgm:prSet/>
      <dgm:spPr/>
      <dgm:t>
        <a:bodyPr/>
        <a:lstStyle/>
        <a:p>
          <a:endParaRPr lang="ru-RU"/>
        </a:p>
      </dgm:t>
    </dgm:pt>
    <dgm:pt modelId="{FAEE55C3-412E-4A37-BC11-A88C16AE7308}">
      <dgm:prSet phldrT="[Текст]" custT="1"/>
      <dgm:spPr/>
      <dgm:t>
        <a:bodyPr/>
        <a:lstStyle/>
        <a:p>
          <a:r>
            <a:rPr lang="ru-RU" sz="2800" b="1" dirty="0" smtClean="0"/>
            <a:t>4</a:t>
          </a:r>
          <a:endParaRPr lang="ru-RU" sz="2800" b="1" dirty="0"/>
        </a:p>
      </dgm:t>
    </dgm:pt>
    <dgm:pt modelId="{7EFDBC78-DA5C-4356-B4AC-AA1247FDFF04}" type="parTrans" cxnId="{92CACBB3-1D09-485C-B42D-4B32F87E8A69}">
      <dgm:prSet/>
      <dgm:spPr/>
      <dgm:t>
        <a:bodyPr/>
        <a:lstStyle/>
        <a:p>
          <a:endParaRPr lang="ru-RU"/>
        </a:p>
      </dgm:t>
    </dgm:pt>
    <dgm:pt modelId="{F25729F6-63BF-4A92-B2BF-9412005D10D7}" type="sibTrans" cxnId="{92CACBB3-1D09-485C-B42D-4B32F87E8A69}">
      <dgm:prSet/>
      <dgm:spPr/>
      <dgm:t>
        <a:bodyPr/>
        <a:lstStyle/>
        <a:p>
          <a:endParaRPr lang="ru-RU"/>
        </a:p>
      </dgm:t>
    </dgm:pt>
    <dgm:pt modelId="{0DE8839B-C290-44CF-B9B4-5ED098A5D8A9}">
      <dgm:prSet custT="1"/>
      <dgm:spPr/>
      <dgm:t>
        <a:bodyPr/>
        <a:lstStyle/>
        <a:p>
          <a:r>
            <a:rPr lang="ru-RU" sz="2200" i="1" smtClean="0">
              <a:latin typeface="Times New Roman" pitchFamily="18" charset="0"/>
              <a:cs typeface="Times New Roman" pitchFamily="18" charset="0"/>
            </a:rPr>
            <a:t>взаимосвязь и интеграция всех структурных подразделений дошкольной организации </a:t>
          </a:r>
          <a:r>
            <a:rPr lang="ru-RU" sz="2000" i="1" smtClean="0">
              <a:latin typeface="Times New Roman" pitchFamily="18" charset="0"/>
              <a:cs typeface="Times New Roman" pitchFamily="18" charset="0"/>
            </a:rPr>
            <a:t>(методическая, социально-психологическая, коррекционно-развивающая и т.д.)</a:t>
          </a:r>
          <a:endParaRPr lang="ru-RU" sz="2200" dirty="0"/>
        </a:p>
      </dgm:t>
    </dgm:pt>
    <dgm:pt modelId="{82E00FE2-C565-4362-8687-399D23830066}" type="parTrans" cxnId="{10B8843D-F061-47A2-8E05-411A5340232C}">
      <dgm:prSet/>
      <dgm:spPr/>
      <dgm:t>
        <a:bodyPr/>
        <a:lstStyle/>
        <a:p>
          <a:endParaRPr lang="ru-RU"/>
        </a:p>
      </dgm:t>
    </dgm:pt>
    <dgm:pt modelId="{AE52AF16-2FFA-4475-BE27-C02EA17C0494}" type="sibTrans" cxnId="{10B8843D-F061-47A2-8E05-411A5340232C}">
      <dgm:prSet/>
      <dgm:spPr/>
      <dgm:t>
        <a:bodyPr/>
        <a:lstStyle/>
        <a:p>
          <a:endParaRPr lang="ru-RU"/>
        </a:p>
      </dgm:t>
    </dgm:pt>
    <dgm:pt modelId="{D884DDEB-0728-4AEC-A31F-76808682A641}">
      <dgm:prSet custT="1"/>
      <dgm:spPr/>
      <dgm:t>
        <a:bodyPr/>
        <a:lstStyle/>
        <a:p>
          <a:r>
            <a:rPr lang="ru-RU" sz="2200" i="1" smtClean="0">
              <a:latin typeface="Times New Roman" pitchFamily="18" charset="0"/>
              <a:cs typeface="Times New Roman" pitchFamily="18" charset="0"/>
            </a:rPr>
            <a:t>единая методическая тема,  в зависимости от неё – цели и задачи внутрифирменного обучения</a:t>
          </a:r>
          <a:endParaRPr lang="ru-RU" sz="2200" dirty="0"/>
        </a:p>
      </dgm:t>
    </dgm:pt>
    <dgm:pt modelId="{91BADEA4-30A0-4CF1-811F-5D4CD4C8E616}" type="parTrans" cxnId="{747F3C18-0788-4B09-B363-7510A2256B26}">
      <dgm:prSet/>
      <dgm:spPr/>
      <dgm:t>
        <a:bodyPr/>
        <a:lstStyle/>
        <a:p>
          <a:endParaRPr lang="ru-RU"/>
        </a:p>
      </dgm:t>
    </dgm:pt>
    <dgm:pt modelId="{C3DC4F0F-314B-4709-B4F2-32666EA06478}" type="sibTrans" cxnId="{747F3C18-0788-4B09-B363-7510A2256B26}">
      <dgm:prSet/>
      <dgm:spPr/>
      <dgm:t>
        <a:bodyPr/>
        <a:lstStyle/>
        <a:p>
          <a:endParaRPr lang="ru-RU"/>
        </a:p>
      </dgm:t>
    </dgm:pt>
    <dgm:pt modelId="{4FFD5247-C123-4DE6-A807-5B6289E06226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ru-RU" sz="900" dirty="0"/>
        </a:p>
      </dgm:t>
    </dgm:pt>
    <dgm:pt modelId="{557B44F2-F302-4E7B-AEB1-948FAE580BE6}" type="parTrans" cxnId="{65062FF4-B208-472F-9263-8A070DCC89E3}">
      <dgm:prSet/>
      <dgm:spPr/>
      <dgm:t>
        <a:bodyPr/>
        <a:lstStyle/>
        <a:p>
          <a:endParaRPr lang="ru-RU"/>
        </a:p>
      </dgm:t>
    </dgm:pt>
    <dgm:pt modelId="{5FD20140-4EAE-4104-9C3B-2B6E46D46A82}" type="sibTrans" cxnId="{65062FF4-B208-472F-9263-8A070DCC89E3}">
      <dgm:prSet/>
      <dgm:spPr/>
      <dgm:t>
        <a:bodyPr/>
        <a:lstStyle/>
        <a:p>
          <a:endParaRPr lang="ru-RU"/>
        </a:p>
      </dgm:t>
    </dgm:pt>
    <dgm:pt modelId="{8FCFDFAE-77D8-418F-9FC2-B1095A4C972B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ru-RU" sz="900" dirty="0"/>
        </a:p>
      </dgm:t>
    </dgm:pt>
    <dgm:pt modelId="{48A8EAEB-2551-4D45-B06B-582DC9268B9D}" type="parTrans" cxnId="{0542FFB8-6DA7-4359-8156-408D11B7FA97}">
      <dgm:prSet/>
      <dgm:spPr/>
      <dgm:t>
        <a:bodyPr/>
        <a:lstStyle/>
        <a:p>
          <a:endParaRPr lang="ru-RU"/>
        </a:p>
      </dgm:t>
    </dgm:pt>
    <dgm:pt modelId="{7E653292-D6C9-46BE-9AA2-3D2A0F3BD912}" type="sibTrans" cxnId="{0542FFB8-6DA7-4359-8156-408D11B7FA97}">
      <dgm:prSet/>
      <dgm:spPr/>
      <dgm:t>
        <a:bodyPr/>
        <a:lstStyle/>
        <a:p>
          <a:endParaRPr lang="ru-RU"/>
        </a:p>
      </dgm:t>
    </dgm:pt>
    <dgm:pt modelId="{4CCF7F17-559B-4341-939A-C9F2C8B1BD01}">
      <dgm:prSet custT="1"/>
      <dgm:spPr/>
      <dgm:t>
        <a:bodyPr/>
        <a:lstStyle/>
        <a:p>
          <a:r>
            <a:rPr lang="ru-RU" sz="2800" b="1" dirty="0" smtClean="0"/>
            <a:t>3</a:t>
          </a:r>
          <a:endParaRPr lang="ru-RU" sz="2800" b="1" dirty="0"/>
        </a:p>
      </dgm:t>
    </dgm:pt>
    <dgm:pt modelId="{864F83EA-50EC-42A9-8CD7-68F2BB74A26A}" type="parTrans" cxnId="{9249BFCA-BBFE-4BDF-B5DA-C9827FF82DA3}">
      <dgm:prSet/>
      <dgm:spPr/>
      <dgm:t>
        <a:bodyPr/>
        <a:lstStyle/>
        <a:p>
          <a:endParaRPr lang="ru-RU"/>
        </a:p>
      </dgm:t>
    </dgm:pt>
    <dgm:pt modelId="{E616EE17-993A-4BCA-9924-F386CB920B1A}" type="sibTrans" cxnId="{9249BFCA-BBFE-4BDF-B5DA-C9827FF82DA3}">
      <dgm:prSet/>
      <dgm:spPr/>
      <dgm:t>
        <a:bodyPr/>
        <a:lstStyle/>
        <a:p>
          <a:endParaRPr lang="ru-RU"/>
        </a:p>
      </dgm:t>
    </dgm:pt>
    <dgm:pt modelId="{F4275FB7-C064-4804-9CD2-7C7B971B9ABA}">
      <dgm:prSet custT="1"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ru-RU" sz="1600" dirty="0"/>
        </a:p>
      </dgm:t>
    </dgm:pt>
    <dgm:pt modelId="{AAEE026D-DF2E-411E-9B4A-9BE4100CFCA4}" type="parTrans" cxnId="{52147AD8-F036-42E7-8F76-7B09DC94E6A1}">
      <dgm:prSet/>
      <dgm:spPr/>
      <dgm:t>
        <a:bodyPr/>
        <a:lstStyle/>
        <a:p>
          <a:endParaRPr lang="ru-RU"/>
        </a:p>
      </dgm:t>
    </dgm:pt>
    <dgm:pt modelId="{C9F953EE-65F7-4EFB-8B0C-71784CE6EB7D}" type="sibTrans" cxnId="{52147AD8-F036-42E7-8F76-7B09DC94E6A1}">
      <dgm:prSet/>
      <dgm:spPr/>
      <dgm:t>
        <a:bodyPr/>
        <a:lstStyle/>
        <a:p>
          <a:endParaRPr lang="ru-RU"/>
        </a:p>
      </dgm:t>
    </dgm:pt>
    <dgm:pt modelId="{27667428-BAC6-4D4B-AEB6-E9BA683B17D8}">
      <dgm:prSet custT="1"/>
      <dgm:spPr>
        <a:solidFill>
          <a:schemeClr val="bg1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2200" i="1" dirty="0" smtClean="0">
              <a:latin typeface="Times New Roman" pitchFamily="18" charset="0"/>
              <a:cs typeface="Times New Roman" pitchFamily="18" charset="0"/>
            </a:rPr>
            <a:t>дифференцированный подход к оценке профессиональной деятельности в зависимости от квалификации педагога</a:t>
          </a:r>
          <a:endParaRPr lang="ru-RU" sz="2200" dirty="0"/>
        </a:p>
      </dgm:t>
    </dgm:pt>
    <dgm:pt modelId="{75C8C0DE-5CF6-42ED-ACF8-5EF774CA065E}" type="parTrans" cxnId="{E61E698E-37DD-4867-98A1-C7F4D63FB14B}">
      <dgm:prSet/>
      <dgm:spPr/>
      <dgm:t>
        <a:bodyPr/>
        <a:lstStyle/>
        <a:p>
          <a:endParaRPr lang="ru-RU"/>
        </a:p>
      </dgm:t>
    </dgm:pt>
    <dgm:pt modelId="{E72660A3-0881-49A1-A3FD-E11B716C57B7}" type="sibTrans" cxnId="{E61E698E-37DD-4867-98A1-C7F4D63FB14B}">
      <dgm:prSet/>
      <dgm:spPr/>
      <dgm:t>
        <a:bodyPr/>
        <a:lstStyle/>
        <a:p>
          <a:endParaRPr lang="ru-RU"/>
        </a:p>
      </dgm:t>
    </dgm:pt>
    <dgm:pt modelId="{CF4646E7-D02D-4AD1-928C-9A4BD02F52E4}">
      <dgm:prSet custT="1"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200" i="1" smtClean="0">
              <a:latin typeface="Times New Roman" pitchFamily="18" charset="0"/>
              <a:cs typeface="Times New Roman" pitchFamily="18" charset="0"/>
            </a:rPr>
            <a:t>перспективное, проблемно-тематическое планирование индивидуальной и групповой форм методической работы</a:t>
          </a:r>
          <a:endParaRPr lang="ru-RU" sz="2200" dirty="0" smtClean="0">
            <a:latin typeface="Times New Roman" pitchFamily="18" charset="0"/>
            <a:cs typeface="Times New Roman" pitchFamily="18" charset="0"/>
          </a:endParaRPr>
        </a:p>
      </dgm:t>
    </dgm:pt>
    <dgm:pt modelId="{A7AA5E93-9F37-414C-A736-3CEBBBFE2FA9}" type="parTrans" cxnId="{4C8578D0-E53A-4D4A-B06A-1902BB82AEA1}">
      <dgm:prSet/>
      <dgm:spPr/>
      <dgm:t>
        <a:bodyPr/>
        <a:lstStyle/>
        <a:p>
          <a:endParaRPr lang="ru-RU"/>
        </a:p>
      </dgm:t>
    </dgm:pt>
    <dgm:pt modelId="{E8734A0F-0F91-4B28-86F1-EFAA7BC87FAF}" type="sibTrans" cxnId="{4C8578D0-E53A-4D4A-B06A-1902BB82AEA1}">
      <dgm:prSet/>
      <dgm:spPr/>
      <dgm:t>
        <a:bodyPr/>
        <a:lstStyle/>
        <a:p>
          <a:endParaRPr lang="ru-RU"/>
        </a:p>
      </dgm:t>
    </dgm:pt>
    <dgm:pt modelId="{D300E651-6E65-4EE6-B648-B7980F51ADB5}" type="pres">
      <dgm:prSet presAssocID="{FF79E386-D483-4A9B-A9D4-FB2270DF230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DA26AF-4401-4D10-914E-5C8DABF7E675}" type="pres">
      <dgm:prSet presAssocID="{42D6D4F1-AA21-4A8E-9005-2571B0C0B18F}" presName="composite" presStyleCnt="0"/>
      <dgm:spPr/>
      <dgm:t>
        <a:bodyPr/>
        <a:lstStyle/>
        <a:p>
          <a:endParaRPr lang="ru-RU"/>
        </a:p>
      </dgm:t>
    </dgm:pt>
    <dgm:pt modelId="{694E45B4-B650-4D47-8060-449CC3DB8889}" type="pres">
      <dgm:prSet presAssocID="{42D6D4F1-AA21-4A8E-9005-2571B0C0B18F}" presName="parentText" presStyleLbl="alignNode1" presStyleIdx="0" presStyleCnt="4" custLinFactNeighborX="0" custLinFactNeighborY="-3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1A1C66-1D6D-4734-913B-9F57282487A1}" type="pres">
      <dgm:prSet presAssocID="{42D6D4F1-AA21-4A8E-9005-2571B0C0B18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9F8E9-D44F-46DF-98DD-CEB3D915FB63}" type="pres">
      <dgm:prSet presAssocID="{5F6B52E5-3A60-4451-ACD1-71F303D6964D}" presName="sp" presStyleCnt="0"/>
      <dgm:spPr/>
      <dgm:t>
        <a:bodyPr/>
        <a:lstStyle/>
        <a:p>
          <a:endParaRPr lang="ru-RU"/>
        </a:p>
      </dgm:t>
    </dgm:pt>
    <dgm:pt modelId="{B9F57BB6-0CF9-4BCB-8DAD-CFBEAE7054CE}" type="pres">
      <dgm:prSet presAssocID="{83083237-2883-4D52-95BC-D85D9B9EBBC0}" presName="composite" presStyleCnt="0"/>
      <dgm:spPr/>
      <dgm:t>
        <a:bodyPr/>
        <a:lstStyle/>
        <a:p>
          <a:endParaRPr lang="ru-RU"/>
        </a:p>
      </dgm:t>
    </dgm:pt>
    <dgm:pt modelId="{CECAC26A-B9BA-4FD3-B156-8D2351B9AE43}" type="pres">
      <dgm:prSet presAssocID="{83083237-2883-4D52-95BC-D85D9B9EBBC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3CD89-3DB6-4291-B740-87E66007369D}" type="pres">
      <dgm:prSet presAssocID="{83083237-2883-4D52-95BC-D85D9B9EBBC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F8B43-657E-4B8A-A87D-F6F147A93D99}" type="pres">
      <dgm:prSet presAssocID="{04B1A4A6-0843-45B8-81A6-0C410CEA8C0A}" presName="sp" presStyleCnt="0"/>
      <dgm:spPr/>
      <dgm:t>
        <a:bodyPr/>
        <a:lstStyle/>
        <a:p>
          <a:endParaRPr lang="ru-RU"/>
        </a:p>
      </dgm:t>
    </dgm:pt>
    <dgm:pt modelId="{6AD04559-778D-441F-A966-908F26A65C6C}" type="pres">
      <dgm:prSet presAssocID="{FAEE55C3-412E-4A37-BC11-A88C16AE7308}" presName="composite" presStyleCnt="0"/>
      <dgm:spPr/>
      <dgm:t>
        <a:bodyPr/>
        <a:lstStyle/>
        <a:p>
          <a:endParaRPr lang="ru-RU"/>
        </a:p>
      </dgm:t>
    </dgm:pt>
    <dgm:pt modelId="{5F974E80-816C-4343-996B-8F6C5C02D529}" type="pres">
      <dgm:prSet presAssocID="{FAEE55C3-412E-4A37-BC11-A88C16AE7308}" presName="parentText" presStyleLbl="alignNode1" presStyleIdx="2" presStyleCnt="4" custLinFactNeighborX="2280" custLinFactNeighborY="868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8858FF-0B4D-4E84-B4A5-ADB9E63B455C}" type="pres">
      <dgm:prSet presAssocID="{FAEE55C3-412E-4A37-BC11-A88C16AE7308}" presName="descendantText" presStyleLbl="alignAcc1" presStyleIdx="2" presStyleCnt="4" custLinFactNeighborY="-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4CFA6-B535-4C27-AB2A-1472A0D276DB}" type="pres">
      <dgm:prSet presAssocID="{F25729F6-63BF-4A92-B2BF-9412005D10D7}" presName="sp" presStyleCnt="0"/>
      <dgm:spPr/>
      <dgm:t>
        <a:bodyPr/>
        <a:lstStyle/>
        <a:p>
          <a:endParaRPr lang="ru-RU"/>
        </a:p>
      </dgm:t>
    </dgm:pt>
    <dgm:pt modelId="{94EDFFBB-99C9-40AC-A702-6F27B7E39835}" type="pres">
      <dgm:prSet presAssocID="{4CCF7F17-559B-4341-939A-C9F2C8B1BD01}" presName="composite" presStyleCnt="0"/>
      <dgm:spPr/>
      <dgm:t>
        <a:bodyPr/>
        <a:lstStyle/>
        <a:p>
          <a:endParaRPr lang="ru-RU"/>
        </a:p>
      </dgm:t>
    </dgm:pt>
    <dgm:pt modelId="{DBC0E254-0F2B-4B00-AA8F-76C7BBF1BBA6}" type="pres">
      <dgm:prSet presAssocID="{4CCF7F17-559B-4341-939A-C9F2C8B1BD01}" presName="parentText" presStyleLbl="alignNode1" presStyleIdx="3" presStyleCnt="4" custLinFactNeighborX="-3009" custLinFactNeighborY="-919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3F8C3-655C-4164-A949-9C3E39E39B5C}" type="pres">
      <dgm:prSet presAssocID="{4CCF7F17-559B-4341-939A-C9F2C8B1BD01}" presName="descendantText" presStyleLbl="alignAcc1" presStyleIdx="3" presStyleCnt="4" custScaleY="104606" custLinFactNeighborY="-7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1E698E-37DD-4867-98A1-C7F4D63FB14B}" srcId="{4CCF7F17-559B-4341-939A-C9F2C8B1BD01}" destId="{27667428-BAC6-4D4B-AEB6-E9BA683B17D8}" srcOrd="0" destOrd="0" parTransId="{75C8C0DE-5CF6-42ED-ACF8-5EF774CA065E}" sibTransId="{E72660A3-0881-49A1-A3FD-E11B716C57B7}"/>
    <dgm:cxn modelId="{06C29679-4A07-4BE5-B04B-40781A380B16}" type="presOf" srcId="{83083237-2883-4D52-95BC-D85D9B9EBBC0}" destId="{CECAC26A-B9BA-4FD3-B156-8D2351B9AE43}" srcOrd="0" destOrd="0" presId="urn:microsoft.com/office/officeart/2005/8/layout/chevron2"/>
    <dgm:cxn modelId="{105E8B1C-2503-4992-86F7-D320C17D0C3A}" type="presOf" srcId="{42D6D4F1-AA21-4A8E-9005-2571B0C0B18F}" destId="{694E45B4-B650-4D47-8060-449CC3DB8889}" srcOrd="0" destOrd="0" presId="urn:microsoft.com/office/officeart/2005/8/layout/chevron2"/>
    <dgm:cxn modelId="{E544EDA8-E820-4394-8BF4-31F9127F4EB6}" type="presOf" srcId="{8FCFDFAE-77D8-418F-9FC2-B1095A4C972B}" destId="{F08858FF-0B4D-4E84-B4A5-ADB9E63B455C}" srcOrd="0" destOrd="3" presId="urn:microsoft.com/office/officeart/2005/8/layout/chevron2"/>
    <dgm:cxn modelId="{A20D1C39-3A13-499B-8D3A-4F12DE26C784}" type="presOf" srcId="{0DE8839B-C290-44CF-B9B4-5ED098A5D8A9}" destId="{7B1A1C66-1D6D-4734-913B-9F57282487A1}" srcOrd="0" destOrd="0" presId="urn:microsoft.com/office/officeart/2005/8/layout/chevron2"/>
    <dgm:cxn modelId="{F04CB2C4-9D35-4B69-A264-746A231A5799}" type="presOf" srcId="{27667428-BAC6-4D4B-AEB6-E9BA683B17D8}" destId="{2FC3F8C3-655C-4164-A949-9C3E39E39B5C}" srcOrd="0" destOrd="0" presId="urn:microsoft.com/office/officeart/2005/8/layout/chevron2"/>
    <dgm:cxn modelId="{9576B71B-8A09-4A0D-B024-4E2A55433C91}" type="presOf" srcId="{4FFD5247-C123-4DE6-A807-5B6289E06226}" destId="{F08858FF-0B4D-4E84-B4A5-ADB9E63B455C}" srcOrd="0" destOrd="2" presId="urn:microsoft.com/office/officeart/2005/8/layout/chevron2"/>
    <dgm:cxn modelId="{747F3C18-0788-4B09-B363-7510A2256B26}" srcId="{83083237-2883-4D52-95BC-D85D9B9EBBC0}" destId="{D884DDEB-0728-4AEC-A31F-76808682A641}" srcOrd="0" destOrd="0" parTransId="{91BADEA4-30A0-4CF1-811F-5D4CD4C8E616}" sibTransId="{C3DC4F0F-314B-4709-B4F2-32666EA06478}"/>
    <dgm:cxn modelId="{4B426FF4-0995-4A21-9F45-063E520DC885}" type="presOf" srcId="{FAEE55C3-412E-4A37-BC11-A88C16AE7308}" destId="{5F974E80-816C-4343-996B-8F6C5C02D529}" srcOrd="0" destOrd="0" presId="urn:microsoft.com/office/officeart/2005/8/layout/chevron2"/>
    <dgm:cxn modelId="{5DAF2E27-71D7-4BD4-964B-D004F76269C6}" type="presOf" srcId="{D884DDEB-0728-4AEC-A31F-76808682A641}" destId="{7B53CD89-3DB6-4291-B740-87E66007369D}" srcOrd="0" destOrd="0" presId="urn:microsoft.com/office/officeart/2005/8/layout/chevron2"/>
    <dgm:cxn modelId="{4C8578D0-E53A-4D4A-B06A-1902BB82AEA1}" srcId="{FAEE55C3-412E-4A37-BC11-A88C16AE7308}" destId="{CF4646E7-D02D-4AD1-928C-9A4BD02F52E4}" srcOrd="1" destOrd="0" parTransId="{A7AA5E93-9F37-414C-A736-3CEBBBFE2FA9}" sibTransId="{E8734A0F-0F91-4B28-86F1-EFAA7BC87FAF}"/>
    <dgm:cxn modelId="{A2CAA0B8-0554-46A0-A3A4-AC1D5044EDBF}" type="presOf" srcId="{FF79E386-D483-4A9B-A9D4-FB2270DF230A}" destId="{D300E651-6E65-4EE6-B648-B7980F51ADB5}" srcOrd="0" destOrd="0" presId="urn:microsoft.com/office/officeart/2005/8/layout/chevron2"/>
    <dgm:cxn modelId="{EB124B3E-6797-4694-A712-FF43D0C4AF8A}" type="presOf" srcId="{CF4646E7-D02D-4AD1-928C-9A4BD02F52E4}" destId="{F08858FF-0B4D-4E84-B4A5-ADB9E63B455C}" srcOrd="0" destOrd="1" presId="urn:microsoft.com/office/officeart/2005/8/layout/chevron2"/>
    <dgm:cxn modelId="{65062FF4-B208-472F-9263-8A070DCC89E3}" srcId="{FAEE55C3-412E-4A37-BC11-A88C16AE7308}" destId="{4FFD5247-C123-4DE6-A807-5B6289E06226}" srcOrd="2" destOrd="0" parTransId="{557B44F2-F302-4E7B-AEB1-948FAE580BE6}" sibTransId="{5FD20140-4EAE-4104-9C3B-2B6E46D46A82}"/>
    <dgm:cxn modelId="{C5636FD1-803F-4C80-A93C-F373BFCE9AF4}" type="presOf" srcId="{F4275FB7-C064-4804-9CD2-7C7B971B9ABA}" destId="{F08858FF-0B4D-4E84-B4A5-ADB9E63B455C}" srcOrd="0" destOrd="0" presId="urn:microsoft.com/office/officeart/2005/8/layout/chevron2"/>
    <dgm:cxn modelId="{9249BFCA-BBFE-4BDF-B5DA-C9827FF82DA3}" srcId="{FF79E386-D483-4A9B-A9D4-FB2270DF230A}" destId="{4CCF7F17-559B-4341-939A-C9F2C8B1BD01}" srcOrd="3" destOrd="0" parTransId="{864F83EA-50EC-42A9-8CD7-68F2BB74A26A}" sibTransId="{E616EE17-993A-4BCA-9924-F386CB920B1A}"/>
    <dgm:cxn modelId="{92CACBB3-1D09-485C-B42D-4B32F87E8A69}" srcId="{FF79E386-D483-4A9B-A9D4-FB2270DF230A}" destId="{FAEE55C3-412E-4A37-BC11-A88C16AE7308}" srcOrd="2" destOrd="0" parTransId="{7EFDBC78-DA5C-4356-B4AC-AA1247FDFF04}" sibTransId="{F25729F6-63BF-4A92-B2BF-9412005D10D7}"/>
    <dgm:cxn modelId="{D2D7C181-D7D6-4FC7-8549-88D68FECF19E}" srcId="{FF79E386-D483-4A9B-A9D4-FB2270DF230A}" destId="{83083237-2883-4D52-95BC-D85D9B9EBBC0}" srcOrd="1" destOrd="0" parTransId="{CC9376E7-7EED-4554-B760-9E6CE50AF78B}" sibTransId="{04B1A4A6-0843-45B8-81A6-0C410CEA8C0A}"/>
    <dgm:cxn modelId="{0542FFB8-6DA7-4359-8156-408D11B7FA97}" srcId="{FAEE55C3-412E-4A37-BC11-A88C16AE7308}" destId="{8FCFDFAE-77D8-418F-9FC2-B1095A4C972B}" srcOrd="3" destOrd="0" parTransId="{48A8EAEB-2551-4D45-B06B-582DC9268B9D}" sibTransId="{7E653292-D6C9-46BE-9AA2-3D2A0F3BD912}"/>
    <dgm:cxn modelId="{AA04D610-38A4-4F47-AC57-4986C5B7E237}" srcId="{FF79E386-D483-4A9B-A9D4-FB2270DF230A}" destId="{42D6D4F1-AA21-4A8E-9005-2571B0C0B18F}" srcOrd="0" destOrd="0" parTransId="{5026C407-5F9B-476D-9FB2-81EA9A9BBB06}" sibTransId="{5F6B52E5-3A60-4451-ACD1-71F303D6964D}"/>
    <dgm:cxn modelId="{10B8843D-F061-47A2-8E05-411A5340232C}" srcId="{42D6D4F1-AA21-4A8E-9005-2571B0C0B18F}" destId="{0DE8839B-C290-44CF-B9B4-5ED098A5D8A9}" srcOrd="0" destOrd="0" parTransId="{82E00FE2-C565-4362-8687-399D23830066}" sibTransId="{AE52AF16-2FFA-4475-BE27-C02EA17C0494}"/>
    <dgm:cxn modelId="{52147AD8-F036-42E7-8F76-7B09DC94E6A1}" srcId="{FAEE55C3-412E-4A37-BC11-A88C16AE7308}" destId="{F4275FB7-C064-4804-9CD2-7C7B971B9ABA}" srcOrd="0" destOrd="0" parTransId="{AAEE026D-DF2E-411E-9B4A-9BE4100CFCA4}" sibTransId="{C9F953EE-65F7-4EFB-8B0C-71784CE6EB7D}"/>
    <dgm:cxn modelId="{F4D91013-69EE-49A7-B148-60181B655F6D}" type="presOf" srcId="{4CCF7F17-559B-4341-939A-C9F2C8B1BD01}" destId="{DBC0E254-0F2B-4B00-AA8F-76C7BBF1BBA6}" srcOrd="0" destOrd="0" presId="urn:microsoft.com/office/officeart/2005/8/layout/chevron2"/>
    <dgm:cxn modelId="{935E5B66-A3A5-47E4-AB2D-92F487003E31}" type="presParOf" srcId="{D300E651-6E65-4EE6-B648-B7980F51ADB5}" destId="{43DA26AF-4401-4D10-914E-5C8DABF7E675}" srcOrd="0" destOrd="0" presId="urn:microsoft.com/office/officeart/2005/8/layout/chevron2"/>
    <dgm:cxn modelId="{FD8647FE-61E0-4204-856B-749F688013E0}" type="presParOf" srcId="{43DA26AF-4401-4D10-914E-5C8DABF7E675}" destId="{694E45B4-B650-4D47-8060-449CC3DB8889}" srcOrd="0" destOrd="0" presId="urn:microsoft.com/office/officeart/2005/8/layout/chevron2"/>
    <dgm:cxn modelId="{8DE584C7-C73F-4174-B6F8-068CB015C768}" type="presParOf" srcId="{43DA26AF-4401-4D10-914E-5C8DABF7E675}" destId="{7B1A1C66-1D6D-4734-913B-9F57282487A1}" srcOrd="1" destOrd="0" presId="urn:microsoft.com/office/officeart/2005/8/layout/chevron2"/>
    <dgm:cxn modelId="{04433F55-6AC6-404F-8214-E1E6699BB856}" type="presParOf" srcId="{D300E651-6E65-4EE6-B648-B7980F51ADB5}" destId="{47B9F8E9-D44F-46DF-98DD-CEB3D915FB63}" srcOrd="1" destOrd="0" presId="urn:microsoft.com/office/officeart/2005/8/layout/chevron2"/>
    <dgm:cxn modelId="{18F7A412-E890-4D5D-BE21-032550F28763}" type="presParOf" srcId="{D300E651-6E65-4EE6-B648-B7980F51ADB5}" destId="{B9F57BB6-0CF9-4BCB-8DAD-CFBEAE7054CE}" srcOrd="2" destOrd="0" presId="urn:microsoft.com/office/officeart/2005/8/layout/chevron2"/>
    <dgm:cxn modelId="{25D2AE4B-C089-4EC3-9D7C-3883809E407B}" type="presParOf" srcId="{B9F57BB6-0CF9-4BCB-8DAD-CFBEAE7054CE}" destId="{CECAC26A-B9BA-4FD3-B156-8D2351B9AE43}" srcOrd="0" destOrd="0" presId="urn:microsoft.com/office/officeart/2005/8/layout/chevron2"/>
    <dgm:cxn modelId="{DAEF204E-2D55-4A7B-934F-19E2E0247D8F}" type="presParOf" srcId="{B9F57BB6-0CF9-4BCB-8DAD-CFBEAE7054CE}" destId="{7B53CD89-3DB6-4291-B740-87E66007369D}" srcOrd="1" destOrd="0" presId="urn:microsoft.com/office/officeart/2005/8/layout/chevron2"/>
    <dgm:cxn modelId="{C92256C7-59C6-4459-A91F-568F4C13AD7C}" type="presParOf" srcId="{D300E651-6E65-4EE6-B648-B7980F51ADB5}" destId="{6EBF8B43-657E-4B8A-A87D-F6F147A93D99}" srcOrd="3" destOrd="0" presId="urn:microsoft.com/office/officeart/2005/8/layout/chevron2"/>
    <dgm:cxn modelId="{034AAE7A-5B1B-4E19-96B3-78E0E53CD485}" type="presParOf" srcId="{D300E651-6E65-4EE6-B648-B7980F51ADB5}" destId="{6AD04559-778D-441F-A966-908F26A65C6C}" srcOrd="4" destOrd="0" presId="urn:microsoft.com/office/officeart/2005/8/layout/chevron2"/>
    <dgm:cxn modelId="{221ED814-F709-4E66-A8BE-242E73794BB7}" type="presParOf" srcId="{6AD04559-778D-441F-A966-908F26A65C6C}" destId="{5F974E80-816C-4343-996B-8F6C5C02D529}" srcOrd="0" destOrd="0" presId="urn:microsoft.com/office/officeart/2005/8/layout/chevron2"/>
    <dgm:cxn modelId="{383C587A-5993-415D-99EB-64537C7ED9D1}" type="presParOf" srcId="{6AD04559-778D-441F-A966-908F26A65C6C}" destId="{F08858FF-0B4D-4E84-B4A5-ADB9E63B455C}" srcOrd="1" destOrd="0" presId="urn:microsoft.com/office/officeart/2005/8/layout/chevron2"/>
    <dgm:cxn modelId="{BE974074-202E-457C-B1A8-CC12C441EEFC}" type="presParOf" srcId="{D300E651-6E65-4EE6-B648-B7980F51ADB5}" destId="{7D24CFA6-B535-4C27-AB2A-1472A0D276DB}" srcOrd="5" destOrd="0" presId="urn:microsoft.com/office/officeart/2005/8/layout/chevron2"/>
    <dgm:cxn modelId="{CF350C22-A237-4F6D-9801-0067D4796722}" type="presParOf" srcId="{D300E651-6E65-4EE6-B648-B7980F51ADB5}" destId="{94EDFFBB-99C9-40AC-A702-6F27B7E39835}" srcOrd="6" destOrd="0" presId="urn:microsoft.com/office/officeart/2005/8/layout/chevron2"/>
    <dgm:cxn modelId="{D469B6D0-C894-4294-B978-AADB5BAB79CB}" type="presParOf" srcId="{94EDFFBB-99C9-40AC-A702-6F27B7E39835}" destId="{DBC0E254-0F2B-4B00-AA8F-76C7BBF1BBA6}" srcOrd="0" destOrd="0" presId="urn:microsoft.com/office/officeart/2005/8/layout/chevron2"/>
    <dgm:cxn modelId="{20007E71-283F-41EA-A80B-B4B73AC038C7}" type="presParOf" srcId="{94EDFFBB-99C9-40AC-A702-6F27B7E39835}" destId="{2FC3F8C3-655C-4164-A949-9C3E39E39B5C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992965-3489-496E-A5D1-F4ED6294BE1C}" type="doc">
      <dgm:prSet loTypeId="urn:microsoft.com/office/officeart/2005/8/layout/hierarchy1" loCatId="hierarchy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BB72F1F-4807-4CFA-B849-1812A2A270B4}">
      <dgm:prSet phldrT="[Текст]" custT="1"/>
      <dgm:spPr>
        <a:ln w="3175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Основные компоненты внутрифирменного обучения педагогов ДО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533AC329-CDBE-4840-A5BA-3E88F6E20E5C}" type="parTrans" cxnId="{5B16CABB-01B1-4EA5-BF50-4F187C68C642}">
      <dgm:prSet/>
      <dgm:spPr/>
      <dgm:t>
        <a:bodyPr/>
        <a:lstStyle/>
        <a:p>
          <a:endParaRPr lang="ru-RU"/>
        </a:p>
      </dgm:t>
    </dgm:pt>
    <dgm:pt modelId="{6031BB75-41E0-45F9-9B63-7A2C9C70EDC3}" type="sibTrans" cxnId="{5B16CABB-01B1-4EA5-BF50-4F187C68C642}">
      <dgm:prSet/>
      <dgm:spPr/>
      <dgm:t>
        <a:bodyPr/>
        <a:lstStyle/>
        <a:p>
          <a:endParaRPr lang="ru-RU"/>
        </a:p>
      </dgm:t>
    </dgm:pt>
    <dgm:pt modelId="{31C57B5E-3C5E-4C98-AB8A-B4545129CA62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Научно-практи-ческая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лаборато-рия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C01C510-B1CE-4608-8605-BC5CDC641FA9}" type="parTrans" cxnId="{7C5F214D-64BB-48EB-AC3C-888788868D3A}">
      <dgm:prSet/>
      <dgm:spPr/>
      <dgm:t>
        <a:bodyPr/>
        <a:lstStyle/>
        <a:p>
          <a:endParaRPr lang="ru-RU"/>
        </a:p>
      </dgm:t>
    </dgm:pt>
    <dgm:pt modelId="{2859DC09-666F-432C-A44A-A17BC33F24A5}" type="sibTrans" cxnId="{7C5F214D-64BB-48EB-AC3C-888788868D3A}">
      <dgm:prSet/>
      <dgm:spPr/>
      <dgm:t>
        <a:bodyPr/>
        <a:lstStyle/>
        <a:p>
          <a:endParaRPr lang="ru-RU"/>
        </a:p>
      </dgm:t>
    </dgm:pt>
    <dgm:pt modelId="{D089E54E-CEB8-47D4-A286-F22CC3DAC708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Проект-ные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группы</a:t>
          </a:r>
        </a:p>
      </dgm:t>
    </dgm:pt>
    <dgm:pt modelId="{76D86401-9473-4F53-BFA8-A371AFA5284B}" type="parTrans" cxnId="{031F9560-627F-4F4C-9BE2-83F4F5747CB0}">
      <dgm:prSet/>
      <dgm:spPr/>
      <dgm:t>
        <a:bodyPr/>
        <a:lstStyle/>
        <a:p>
          <a:endParaRPr lang="ru-RU"/>
        </a:p>
      </dgm:t>
    </dgm:pt>
    <dgm:pt modelId="{5586B9EC-B02E-434F-9A26-33770113097D}" type="sibTrans" cxnId="{031F9560-627F-4F4C-9BE2-83F4F5747CB0}">
      <dgm:prSet/>
      <dgm:spPr/>
      <dgm:t>
        <a:bodyPr/>
        <a:lstStyle/>
        <a:p>
          <a:endParaRPr lang="ru-RU"/>
        </a:p>
      </dgm:t>
    </dgm:pt>
    <dgm:pt modelId="{D48F161E-8F0C-47B0-B584-C21547E25FA2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Комплекс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инноваци-онного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развития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4769656-5433-43A1-BD4C-6F65549C6478}" type="parTrans" cxnId="{8D0C8521-88A0-4F06-AB2B-C8B245C370E4}">
      <dgm:prSet/>
      <dgm:spPr/>
      <dgm:t>
        <a:bodyPr/>
        <a:lstStyle/>
        <a:p>
          <a:endParaRPr lang="ru-RU"/>
        </a:p>
      </dgm:t>
    </dgm:pt>
    <dgm:pt modelId="{1AA9F8C4-C859-48F6-BA00-72F78A60BACD}" type="sibTrans" cxnId="{8D0C8521-88A0-4F06-AB2B-C8B245C370E4}">
      <dgm:prSet/>
      <dgm:spPr/>
      <dgm:t>
        <a:bodyPr/>
        <a:lstStyle/>
        <a:p>
          <a:endParaRPr lang="ru-RU"/>
        </a:p>
      </dgm:t>
    </dgm:pt>
    <dgm:pt modelId="{84D17670-83FB-445E-B35E-C9A8B3DF5A3E}">
      <dgm:prSet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Тематичес-кие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педагоги-ческие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советы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7FF2A38-6482-4BD3-947B-9F53DFF85EDB}" type="parTrans" cxnId="{21514E3A-349F-443E-9B29-A5801509D3E6}">
      <dgm:prSet/>
      <dgm:spPr/>
      <dgm:t>
        <a:bodyPr/>
        <a:lstStyle/>
        <a:p>
          <a:endParaRPr lang="ru-RU"/>
        </a:p>
      </dgm:t>
    </dgm:pt>
    <dgm:pt modelId="{D8332E46-2C13-4150-85DE-8DBD8DF49A1B}" type="sibTrans" cxnId="{21514E3A-349F-443E-9B29-A5801509D3E6}">
      <dgm:prSet/>
      <dgm:spPr/>
      <dgm:t>
        <a:bodyPr/>
        <a:lstStyle/>
        <a:p>
          <a:endParaRPr lang="ru-RU"/>
        </a:p>
      </dgm:t>
    </dgm:pt>
    <dgm:pt modelId="{129B4B84-6837-4586-A5AD-36AA3F1DE6D4}">
      <dgm:prSet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Педагоги-ческая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конференция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1B68EF6-4895-41B0-AC7E-F78EB65ED12C}" type="parTrans" cxnId="{3DE728A2-7635-4595-8997-4F00B1F505D3}">
      <dgm:prSet/>
      <dgm:spPr/>
      <dgm:t>
        <a:bodyPr/>
        <a:lstStyle/>
        <a:p>
          <a:endParaRPr lang="ru-RU"/>
        </a:p>
      </dgm:t>
    </dgm:pt>
    <dgm:pt modelId="{1FAA776D-D033-492F-B0C1-81ECE6F4D927}" type="sibTrans" cxnId="{3DE728A2-7635-4595-8997-4F00B1F505D3}">
      <dgm:prSet/>
      <dgm:spPr/>
      <dgm:t>
        <a:bodyPr/>
        <a:lstStyle/>
        <a:p>
          <a:endParaRPr lang="ru-RU"/>
        </a:p>
      </dgm:t>
    </dgm:pt>
    <dgm:pt modelId="{3C55C78A-D086-41AE-9D9F-8717B45029A5}">
      <dgm:prSet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Педагоги-ческий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совет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6A3ED34-32B7-4E71-86DE-AADBC1DD5411}" type="parTrans" cxnId="{2D5AD2BD-63AE-4895-AF35-7FF5BBF0B7E9}">
      <dgm:prSet/>
      <dgm:spPr/>
      <dgm:t>
        <a:bodyPr/>
        <a:lstStyle/>
        <a:p>
          <a:endParaRPr lang="ru-RU"/>
        </a:p>
      </dgm:t>
    </dgm:pt>
    <dgm:pt modelId="{BA7A0353-E88C-4D2B-8C5C-A07FB8C0588D}" type="sibTrans" cxnId="{2D5AD2BD-63AE-4895-AF35-7FF5BBF0B7E9}">
      <dgm:prSet/>
      <dgm:spPr/>
      <dgm:t>
        <a:bodyPr/>
        <a:lstStyle/>
        <a:p>
          <a:endParaRPr lang="ru-RU"/>
        </a:p>
      </dgm:t>
    </dgm:pt>
    <dgm:pt modelId="{2F77AA4B-D48B-4F8E-ACC4-E532B02E4FBE}" type="pres">
      <dgm:prSet presAssocID="{19992965-3489-496E-A5D1-F4ED6294BE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F610B3-319A-4E89-8A60-39B7CE02338D}" type="pres">
      <dgm:prSet presAssocID="{EBB72F1F-4807-4CFA-B849-1812A2A270B4}" presName="hierRoot1" presStyleCnt="0"/>
      <dgm:spPr/>
    </dgm:pt>
    <dgm:pt modelId="{0335F9C8-7BCB-428E-9BB4-580EBFEC700E}" type="pres">
      <dgm:prSet presAssocID="{EBB72F1F-4807-4CFA-B849-1812A2A270B4}" presName="composite" presStyleCnt="0"/>
      <dgm:spPr/>
    </dgm:pt>
    <dgm:pt modelId="{03363A12-BC9B-4193-97DF-6B0D5C925258}" type="pres">
      <dgm:prSet presAssocID="{EBB72F1F-4807-4CFA-B849-1812A2A270B4}" presName="background" presStyleLbl="node0" presStyleIdx="0" presStyleCnt="1"/>
      <dgm:spPr/>
    </dgm:pt>
    <dgm:pt modelId="{61FD8C99-9F30-4C0E-8274-56809FA53C8A}" type="pres">
      <dgm:prSet presAssocID="{EBB72F1F-4807-4CFA-B849-1812A2A270B4}" presName="text" presStyleLbl="fgAcc0" presStyleIdx="0" presStyleCnt="1" custScaleX="560393" custScaleY="194661" custLinFactNeighborX="-839" custLinFactNeighborY="-13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CB08C7-B929-4261-85B6-EE0FA7978A12}" type="pres">
      <dgm:prSet presAssocID="{EBB72F1F-4807-4CFA-B849-1812A2A270B4}" presName="hierChild2" presStyleCnt="0"/>
      <dgm:spPr/>
    </dgm:pt>
    <dgm:pt modelId="{33455593-C439-4035-AC19-B881D4E81B99}" type="pres">
      <dgm:prSet presAssocID="{7C01C510-B1CE-4608-8605-BC5CDC641FA9}" presName="Name10" presStyleLbl="parChTrans1D2" presStyleIdx="0" presStyleCnt="6"/>
      <dgm:spPr/>
      <dgm:t>
        <a:bodyPr/>
        <a:lstStyle/>
        <a:p>
          <a:endParaRPr lang="ru-RU"/>
        </a:p>
      </dgm:t>
    </dgm:pt>
    <dgm:pt modelId="{1A3AED78-2067-4FDE-950C-9C14EE443621}" type="pres">
      <dgm:prSet presAssocID="{31C57B5E-3C5E-4C98-AB8A-B4545129CA62}" presName="hierRoot2" presStyleCnt="0"/>
      <dgm:spPr/>
    </dgm:pt>
    <dgm:pt modelId="{3E418AA3-3E58-40EA-A788-4EC8CBB9A8EB}" type="pres">
      <dgm:prSet presAssocID="{31C57B5E-3C5E-4C98-AB8A-B4545129CA62}" presName="composite2" presStyleCnt="0"/>
      <dgm:spPr/>
    </dgm:pt>
    <dgm:pt modelId="{76FBAB1C-2443-4133-8C7C-4AE55B855416}" type="pres">
      <dgm:prSet presAssocID="{31C57B5E-3C5E-4C98-AB8A-B4545129CA62}" presName="background2" presStyleLbl="node2" presStyleIdx="0" presStyleCnt="6"/>
      <dgm:spPr/>
    </dgm:pt>
    <dgm:pt modelId="{85B962CA-491F-4420-9240-459496EB9347}" type="pres">
      <dgm:prSet presAssocID="{31C57B5E-3C5E-4C98-AB8A-B4545129CA62}" presName="text2" presStyleLbl="fgAcc2" presStyleIdx="0" presStyleCnt="6" custScaleX="98798" custScaleY="2246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F75E10-8CCF-402F-85B4-E8F7EA67E6E0}" type="pres">
      <dgm:prSet presAssocID="{31C57B5E-3C5E-4C98-AB8A-B4545129CA62}" presName="hierChild3" presStyleCnt="0"/>
      <dgm:spPr/>
    </dgm:pt>
    <dgm:pt modelId="{355AE496-2DA6-45DA-AB8A-92B7FC4A2B82}" type="pres">
      <dgm:prSet presAssocID="{76D86401-9473-4F53-BFA8-A371AFA5284B}" presName="Name10" presStyleLbl="parChTrans1D2" presStyleIdx="1" presStyleCnt="6"/>
      <dgm:spPr/>
      <dgm:t>
        <a:bodyPr/>
        <a:lstStyle/>
        <a:p>
          <a:endParaRPr lang="ru-RU"/>
        </a:p>
      </dgm:t>
    </dgm:pt>
    <dgm:pt modelId="{9D5E36CD-D61A-4733-924E-39E5F707CE85}" type="pres">
      <dgm:prSet presAssocID="{D089E54E-CEB8-47D4-A286-F22CC3DAC708}" presName="hierRoot2" presStyleCnt="0"/>
      <dgm:spPr/>
    </dgm:pt>
    <dgm:pt modelId="{4B29D6EB-26BF-4A0D-977D-3ADAAECEF62F}" type="pres">
      <dgm:prSet presAssocID="{D089E54E-CEB8-47D4-A286-F22CC3DAC708}" presName="composite2" presStyleCnt="0"/>
      <dgm:spPr/>
    </dgm:pt>
    <dgm:pt modelId="{1DB9468A-AD41-4136-8776-669A2132E180}" type="pres">
      <dgm:prSet presAssocID="{D089E54E-CEB8-47D4-A286-F22CC3DAC708}" presName="background2" presStyleLbl="node2" presStyleIdx="1" presStyleCnt="6"/>
      <dgm:spPr/>
    </dgm:pt>
    <dgm:pt modelId="{B3EADE68-B806-4361-BDC3-3B36E2603909}" type="pres">
      <dgm:prSet presAssocID="{D089E54E-CEB8-47D4-A286-F22CC3DAC708}" presName="text2" presStyleLbl="fgAcc2" presStyleIdx="1" presStyleCnt="6" custScaleX="104197" custScaleY="2274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04C322-0DE5-4C30-9AA0-606BDD900CDB}" type="pres">
      <dgm:prSet presAssocID="{D089E54E-CEB8-47D4-A286-F22CC3DAC708}" presName="hierChild3" presStyleCnt="0"/>
      <dgm:spPr/>
    </dgm:pt>
    <dgm:pt modelId="{2812A2F7-5098-4A5F-8477-18230CDDEC7B}" type="pres">
      <dgm:prSet presAssocID="{97FF2A38-6482-4BD3-947B-9F53DFF85EDB}" presName="Name10" presStyleLbl="parChTrans1D2" presStyleIdx="2" presStyleCnt="6"/>
      <dgm:spPr/>
      <dgm:t>
        <a:bodyPr/>
        <a:lstStyle/>
        <a:p>
          <a:endParaRPr lang="ru-RU"/>
        </a:p>
      </dgm:t>
    </dgm:pt>
    <dgm:pt modelId="{0B457F56-1174-44CC-9CB1-22C74D4351EB}" type="pres">
      <dgm:prSet presAssocID="{84D17670-83FB-445E-B35E-C9A8B3DF5A3E}" presName="hierRoot2" presStyleCnt="0"/>
      <dgm:spPr/>
    </dgm:pt>
    <dgm:pt modelId="{402ED676-731D-4BB5-8667-16FEB1DCBFF5}" type="pres">
      <dgm:prSet presAssocID="{84D17670-83FB-445E-B35E-C9A8B3DF5A3E}" presName="composite2" presStyleCnt="0"/>
      <dgm:spPr/>
    </dgm:pt>
    <dgm:pt modelId="{2B139FFA-C441-4696-919D-8F50F957C1C6}" type="pres">
      <dgm:prSet presAssocID="{84D17670-83FB-445E-B35E-C9A8B3DF5A3E}" presName="background2" presStyleLbl="node2" presStyleIdx="2" presStyleCnt="6"/>
      <dgm:spPr/>
    </dgm:pt>
    <dgm:pt modelId="{F9BDAC6C-F723-4F4F-BDBB-27FF6AA585ED}" type="pres">
      <dgm:prSet presAssocID="{84D17670-83FB-445E-B35E-C9A8B3DF5A3E}" presName="text2" presStyleLbl="fgAcc2" presStyleIdx="2" presStyleCnt="6" custScaleX="109512" custScaleY="229943" custLinFactNeighborY="-10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10B251-9F2E-40D1-AB84-9F5C9F25D3CD}" type="pres">
      <dgm:prSet presAssocID="{84D17670-83FB-445E-B35E-C9A8B3DF5A3E}" presName="hierChild3" presStyleCnt="0"/>
      <dgm:spPr/>
    </dgm:pt>
    <dgm:pt modelId="{40A7B2B6-3EB4-4229-84DB-1E6E3ABC5C43}" type="pres">
      <dgm:prSet presAssocID="{16A3ED34-32B7-4E71-86DE-AADBC1DD5411}" presName="Name10" presStyleLbl="parChTrans1D2" presStyleIdx="3" presStyleCnt="6"/>
      <dgm:spPr/>
      <dgm:t>
        <a:bodyPr/>
        <a:lstStyle/>
        <a:p>
          <a:endParaRPr lang="ru-RU"/>
        </a:p>
      </dgm:t>
    </dgm:pt>
    <dgm:pt modelId="{6ACBDE6A-71F0-4185-AD49-C0701A999FF8}" type="pres">
      <dgm:prSet presAssocID="{3C55C78A-D086-41AE-9D9F-8717B45029A5}" presName="hierRoot2" presStyleCnt="0"/>
      <dgm:spPr/>
    </dgm:pt>
    <dgm:pt modelId="{061F060A-2431-415A-8081-9C0621C3AD65}" type="pres">
      <dgm:prSet presAssocID="{3C55C78A-D086-41AE-9D9F-8717B45029A5}" presName="composite2" presStyleCnt="0"/>
      <dgm:spPr/>
    </dgm:pt>
    <dgm:pt modelId="{5CA898C1-22C2-4B05-B195-423E3A3AF290}" type="pres">
      <dgm:prSet presAssocID="{3C55C78A-D086-41AE-9D9F-8717B45029A5}" presName="background2" presStyleLbl="node2" presStyleIdx="3" presStyleCnt="6"/>
      <dgm:spPr/>
    </dgm:pt>
    <dgm:pt modelId="{E3AA64AF-653D-4F89-86AA-70BD6644A628}" type="pres">
      <dgm:prSet presAssocID="{3C55C78A-D086-41AE-9D9F-8717B45029A5}" presName="text2" presStyleLbl="fgAcc2" presStyleIdx="3" presStyleCnt="6" custScaleX="103453" custScaleY="227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0D46EF-6F15-4F46-A7CB-9395D6C6352A}" type="pres">
      <dgm:prSet presAssocID="{3C55C78A-D086-41AE-9D9F-8717B45029A5}" presName="hierChild3" presStyleCnt="0"/>
      <dgm:spPr/>
    </dgm:pt>
    <dgm:pt modelId="{A28DECB1-737E-4B0B-B5EF-97D68CA4BC16}" type="pres">
      <dgm:prSet presAssocID="{81B68EF6-4895-41B0-AC7E-F78EB65ED12C}" presName="Name10" presStyleLbl="parChTrans1D2" presStyleIdx="4" presStyleCnt="6"/>
      <dgm:spPr/>
      <dgm:t>
        <a:bodyPr/>
        <a:lstStyle/>
        <a:p>
          <a:endParaRPr lang="ru-RU"/>
        </a:p>
      </dgm:t>
    </dgm:pt>
    <dgm:pt modelId="{C1263E42-6616-4688-846C-9B9D69502DC2}" type="pres">
      <dgm:prSet presAssocID="{129B4B84-6837-4586-A5AD-36AA3F1DE6D4}" presName="hierRoot2" presStyleCnt="0"/>
      <dgm:spPr/>
    </dgm:pt>
    <dgm:pt modelId="{81502FE4-242D-40C4-A84C-D6C7981A929B}" type="pres">
      <dgm:prSet presAssocID="{129B4B84-6837-4586-A5AD-36AA3F1DE6D4}" presName="composite2" presStyleCnt="0"/>
      <dgm:spPr/>
    </dgm:pt>
    <dgm:pt modelId="{ADEAEE60-BEE2-4087-9957-23D2F16D2F2C}" type="pres">
      <dgm:prSet presAssocID="{129B4B84-6837-4586-A5AD-36AA3F1DE6D4}" presName="background2" presStyleLbl="node2" presStyleIdx="4" presStyleCnt="6"/>
      <dgm:spPr/>
    </dgm:pt>
    <dgm:pt modelId="{71A6F8C7-77A9-4B20-A354-E40989FC2E02}" type="pres">
      <dgm:prSet presAssocID="{129B4B84-6837-4586-A5AD-36AA3F1DE6D4}" presName="text2" presStyleLbl="fgAcc2" presStyleIdx="4" presStyleCnt="6" custScaleX="103799" custScaleY="2262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182AD5-5E15-4A6C-892E-EFBB7C7F04CC}" type="pres">
      <dgm:prSet presAssocID="{129B4B84-6837-4586-A5AD-36AA3F1DE6D4}" presName="hierChild3" presStyleCnt="0"/>
      <dgm:spPr/>
    </dgm:pt>
    <dgm:pt modelId="{F4D9D8B6-3C60-4500-B97C-44F0AA56359E}" type="pres">
      <dgm:prSet presAssocID="{04769656-5433-43A1-BD4C-6F65549C6478}" presName="Name10" presStyleLbl="parChTrans1D2" presStyleIdx="5" presStyleCnt="6"/>
      <dgm:spPr/>
      <dgm:t>
        <a:bodyPr/>
        <a:lstStyle/>
        <a:p>
          <a:endParaRPr lang="ru-RU"/>
        </a:p>
      </dgm:t>
    </dgm:pt>
    <dgm:pt modelId="{84467794-7845-4017-8C90-DB785DBD8616}" type="pres">
      <dgm:prSet presAssocID="{D48F161E-8F0C-47B0-B584-C21547E25FA2}" presName="hierRoot2" presStyleCnt="0"/>
      <dgm:spPr/>
    </dgm:pt>
    <dgm:pt modelId="{5D66B35F-D978-4AA2-9E47-F5F265806EC2}" type="pres">
      <dgm:prSet presAssocID="{D48F161E-8F0C-47B0-B584-C21547E25FA2}" presName="composite2" presStyleCnt="0"/>
      <dgm:spPr/>
    </dgm:pt>
    <dgm:pt modelId="{AE52018A-99DB-4D9B-97BC-911EB5B56388}" type="pres">
      <dgm:prSet presAssocID="{D48F161E-8F0C-47B0-B584-C21547E25FA2}" presName="background2" presStyleLbl="node2" presStyleIdx="5" presStyleCnt="6"/>
      <dgm:spPr/>
    </dgm:pt>
    <dgm:pt modelId="{689A10DF-7ACB-4937-A80F-286CCB4A00DD}" type="pres">
      <dgm:prSet presAssocID="{D48F161E-8F0C-47B0-B584-C21547E25FA2}" presName="text2" presStyleLbl="fgAcc2" presStyleIdx="5" presStyleCnt="6" custScaleX="102387" custScaleY="2286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31F4FB-296A-4089-B927-043FAE248020}" type="pres">
      <dgm:prSet presAssocID="{D48F161E-8F0C-47B0-B584-C21547E25FA2}" presName="hierChild3" presStyleCnt="0"/>
      <dgm:spPr/>
    </dgm:pt>
  </dgm:ptLst>
  <dgm:cxnLst>
    <dgm:cxn modelId="{DBE1EB3B-BCAB-4DDA-800F-B354D48F0C1D}" type="presOf" srcId="{31C57B5E-3C5E-4C98-AB8A-B4545129CA62}" destId="{85B962CA-491F-4420-9240-459496EB9347}" srcOrd="0" destOrd="0" presId="urn:microsoft.com/office/officeart/2005/8/layout/hierarchy1"/>
    <dgm:cxn modelId="{4EB768E1-F8C2-488E-B629-41817D1EE13A}" type="presOf" srcId="{129B4B84-6837-4586-A5AD-36AA3F1DE6D4}" destId="{71A6F8C7-77A9-4B20-A354-E40989FC2E02}" srcOrd="0" destOrd="0" presId="urn:microsoft.com/office/officeart/2005/8/layout/hierarchy1"/>
    <dgm:cxn modelId="{163BE1A0-A284-477B-AACC-98EF8AE98F49}" type="presOf" srcId="{81B68EF6-4895-41B0-AC7E-F78EB65ED12C}" destId="{A28DECB1-737E-4B0B-B5EF-97D68CA4BC16}" srcOrd="0" destOrd="0" presId="urn:microsoft.com/office/officeart/2005/8/layout/hierarchy1"/>
    <dgm:cxn modelId="{031F9560-627F-4F4C-9BE2-83F4F5747CB0}" srcId="{EBB72F1F-4807-4CFA-B849-1812A2A270B4}" destId="{D089E54E-CEB8-47D4-A286-F22CC3DAC708}" srcOrd="1" destOrd="0" parTransId="{76D86401-9473-4F53-BFA8-A371AFA5284B}" sibTransId="{5586B9EC-B02E-434F-9A26-33770113097D}"/>
    <dgm:cxn modelId="{7C5F214D-64BB-48EB-AC3C-888788868D3A}" srcId="{EBB72F1F-4807-4CFA-B849-1812A2A270B4}" destId="{31C57B5E-3C5E-4C98-AB8A-B4545129CA62}" srcOrd="0" destOrd="0" parTransId="{7C01C510-B1CE-4608-8605-BC5CDC641FA9}" sibTransId="{2859DC09-666F-432C-A44A-A17BC33F24A5}"/>
    <dgm:cxn modelId="{8E7B88E5-0DB9-48D1-8DAE-0BADAB005526}" type="presOf" srcId="{97FF2A38-6482-4BD3-947B-9F53DFF85EDB}" destId="{2812A2F7-5098-4A5F-8477-18230CDDEC7B}" srcOrd="0" destOrd="0" presId="urn:microsoft.com/office/officeart/2005/8/layout/hierarchy1"/>
    <dgm:cxn modelId="{21514E3A-349F-443E-9B29-A5801509D3E6}" srcId="{EBB72F1F-4807-4CFA-B849-1812A2A270B4}" destId="{84D17670-83FB-445E-B35E-C9A8B3DF5A3E}" srcOrd="2" destOrd="0" parTransId="{97FF2A38-6482-4BD3-947B-9F53DFF85EDB}" sibTransId="{D8332E46-2C13-4150-85DE-8DBD8DF49A1B}"/>
    <dgm:cxn modelId="{08A22A6F-4CA8-43B9-A5D5-B07D28CD8A2D}" type="presOf" srcId="{16A3ED34-32B7-4E71-86DE-AADBC1DD5411}" destId="{40A7B2B6-3EB4-4229-84DB-1E6E3ABC5C43}" srcOrd="0" destOrd="0" presId="urn:microsoft.com/office/officeart/2005/8/layout/hierarchy1"/>
    <dgm:cxn modelId="{2D5AD2BD-63AE-4895-AF35-7FF5BBF0B7E9}" srcId="{EBB72F1F-4807-4CFA-B849-1812A2A270B4}" destId="{3C55C78A-D086-41AE-9D9F-8717B45029A5}" srcOrd="3" destOrd="0" parTransId="{16A3ED34-32B7-4E71-86DE-AADBC1DD5411}" sibTransId="{BA7A0353-E88C-4D2B-8C5C-A07FB8C0588D}"/>
    <dgm:cxn modelId="{72D0CF11-515F-4BE0-B263-2AC820E975F8}" type="presOf" srcId="{76D86401-9473-4F53-BFA8-A371AFA5284B}" destId="{355AE496-2DA6-45DA-AB8A-92B7FC4A2B82}" srcOrd="0" destOrd="0" presId="urn:microsoft.com/office/officeart/2005/8/layout/hierarchy1"/>
    <dgm:cxn modelId="{7E119231-2F07-41F1-BABC-D82C7372EDF9}" type="presOf" srcId="{7C01C510-B1CE-4608-8605-BC5CDC641FA9}" destId="{33455593-C439-4035-AC19-B881D4E81B99}" srcOrd="0" destOrd="0" presId="urn:microsoft.com/office/officeart/2005/8/layout/hierarchy1"/>
    <dgm:cxn modelId="{EA9423C1-025E-4D73-B1A2-42743C0B8E30}" type="presOf" srcId="{EBB72F1F-4807-4CFA-B849-1812A2A270B4}" destId="{61FD8C99-9F30-4C0E-8274-56809FA53C8A}" srcOrd="0" destOrd="0" presId="urn:microsoft.com/office/officeart/2005/8/layout/hierarchy1"/>
    <dgm:cxn modelId="{158372F6-2446-491A-8AC6-1092746ED819}" type="presOf" srcId="{84D17670-83FB-445E-B35E-C9A8B3DF5A3E}" destId="{F9BDAC6C-F723-4F4F-BDBB-27FF6AA585ED}" srcOrd="0" destOrd="0" presId="urn:microsoft.com/office/officeart/2005/8/layout/hierarchy1"/>
    <dgm:cxn modelId="{3222D579-D46C-4A39-9E94-34E451C5D889}" type="presOf" srcId="{3C55C78A-D086-41AE-9D9F-8717B45029A5}" destId="{E3AA64AF-653D-4F89-86AA-70BD6644A628}" srcOrd="0" destOrd="0" presId="urn:microsoft.com/office/officeart/2005/8/layout/hierarchy1"/>
    <dgm:cxn modelId="{C332A098-BF00-4B47-B0F5-C963278C1A98}" type="presOf" srcId="{19992965-3489-496E-A5D1-F4ED6294BE1C}" destId="{2F77AA4B-D48B-4F8E-ACC4-E532B02E4FBE}" srcOrd="0" destOrd="0" presId="urn:microsoft.com/office/officeart/2005/8/layout/hierarchy1"/>
    <dgm:cxn modelId="{3DE728A2-7635-4595-8997-4F00B1F505D3}" srcId="{EBB72F1F-4807-4CFA-B849-1812A2A270B4}" destId="{129B4B84-6837-4586-A5AD-36AA3F1DE6D4}" srcOrd="4" destOrd="0" parTransId="{81B68EF6-4895-41B0-AC7E-F78EB65ED12C}" sibTransId="{1FAA776D-D033-492F-B0C1-81ECE6F4D927}"/>
    <dgm:cxn modelId="{8D0C8521-88A0-4F06-AB2B-C8B245C370E4}" srcId="{EBB72F1F-4807-4CFA-B849-1812A2A270B4}" destId="{D48F161E-8F0C-47B0-B584-C21547E25FA2}" srcOrd="5" destOrd="0" parTransId="{04769656-5433-43A1-BD4C-6F65549C6478}" sibTransId="{1AA9F8C4-C859-48F6-BA00-72F78A60BACD}"/>
    <dgm:cxn modelId="{787D661D-C96B-411B-B7BA-09A1F34A4197}" type="presOf" srcId="{04769656-5433-43A1-BD4C-6F65549C6478}" destId="{F4D9D8B6-3C60-4500-B97C-44F0AA56359E}" srcOrd="0" destOrd="0" presId="urn:microsoft.com/office/officeart/2005/8/layout/hierarchy1"/>
    <dgm:cxn modelId="{5B16CABB-01B1-4EA5-BF50-4F187C68C642}" srcId="{19992965-3489-496E-A5D1-F4ED6294BE1C}" destId="{EBB72F1F-4807-4CFA-B849-1812A2A270B4}" srcOrd="0" destOrd="0" parTransId="{533AC329-CDBE-4840-A5BA-3E88F6E20E5C}" sibTransId="{6031BB75-41E0-45F9-9B63-7A2C9C70EDC3}"/>
    <dgm:cxn modelId="{1D1A124A-A0F0-4C07-83CC-FF53C0DEB258}" type="presOf" srcId="{D089E54E-CEB8-47D4-A286-F22CC3DAC708}" destId="{B3EADE68-B806-4361-BDC3-3B36E2603909}" srcOrd="0" destOrd="0" presId="urn:microsoft.com/office/officeart/2005/8/layout/hierarchy1"/>
    <dgm:cxn modelId="{400AEAA5-983F-4986-8BD6-DC6A524B526D}" type="presOf" srcId="{D48F161E-8F0C-47B0-B584-C21547E25FA2}" destId="{689A10DF-7ACB-4937-A80F-286CCB4A00DD}" srcOrd="0" destOrd="0" presId="urn:microsoft.com/office/officeart/2005/8/layout/hierarchy1"/>
    <dgm:cxn modelId="{8C4C6910-A0C3-4D0B-A2D3-93FE4E2CC9C2}" type="presParOf" srcId="{2F77AA4B-D48B-4F8E-ACC4-E532B02E4FBE}" destId="{72F610B3-319A-4E89-8A60-39B7CE02338D}" srcOrd="0" destOrd="0" presId="urn:microsoft.com/office/officeart/2005/8/layout/hierarchy1"/>
    <dgm:cxn modelId="{C85245CA-F2DD-4B91-BDB3-DEBD2296E98B}" type="presParOf" srcId="{72F610B3-319A-4E89-8A60-39B7CE02338D}" destId="{0335F9C8-7BCB-428E-9BB4-580EBFEC700E}" srcOrd="0" destOrd="0" presId="urn:microsoft.com/office/officeart/2005/8/layout/hierarchy1"/>
    <dgm:cxn modelId="{D03CD98E-253F-4395-B7A4-A55E27409BDC}" type="presParOf" srcId="{0335F9C8-7BCB-428E-9BB4-580EBFEC700E}" destId="{03363A12-BC9B-4193-97DF-6B0D5C925258}" srcOrd="0" destOrd="0" presId="urn:microsoft.com/office/officeart/2005/8/layout/hierarchy1"/>
    <dgm:cxn modelId="{25A95B9F-BBCB-4644-A0CB-8A421CA8326F}" type="presParOf" srcId="{0335F9C8-7BCB-428E-9BB4-580EBFEC700E}" destId="{61FD8C99-9F30-4C0E-8274-56809FA53C8A}" srcOrd="1" destOrd="0" presId="urn:microsoft.com/office/officeart/2005/8/layout/hierarchy1"/>
    <dgm:cxn modelId="{1EFBEFFD-4D29-4D9B-BD51-CBA30BD99336}" type="presParOf" srcId="{72F610B3-319A-4E89-8A60-39B7CE02338D}" destId="{F4CB08C7-B929-4261-85B6-EE0FA7978A12}" srcOrd="1" destOrd="0" presId="urn:microsoft.com/office/officeart/2005/8/layout/hierarchy1"/>
    <dgm:cxn modelId="{1041061A-0E4C-4717-8034-F12E628DE17F}" type="presParOf" srcId="{F4CB08C7-B929-4261-85B6-EE0FA7978A12}" destId="{33455593-C439-4035-AC19-B881D4E81B99}" srcOrd="0" destOrd="0" presId="urn:microsoft.com/office/officeart/2005/8/layout/hierarchy1"/>
    <dgm:cxn modelId="{AF168ABB-34DE-4806-BB74-A7594253C712}" type="presParOf" srcId="{F4CB08C7-B929-4261-85B6-EE0FA7978A12}" destId="{1A3AED78-2067-4FDE-950C-9C14EE443621}" srcOrd="1" destOrd="0" presId="urn:microsoft.com/office/officeart/2005/8/layout/hierarchy1"/>
    <dgm:cxn modelId="{3A4443B4-0BF2-43FD-8EA8-5D493A1D043D}" type="presParOf" srcId="{1A3AED78-2067-4FDE-950C-9C14EE443621}" destId="{3E418AA3-3E58-40EA-A788-4EC8CBB9A8EB}" srcOrd="0" destOrd="0" presId="urn:microsoft.com/office/officeart/2005/8/layout/hierarchy1"/>
    <dgm:cxn modelId="{EF00C3E8-D1F6-489D-91A1-462CE15D005C}" type="presParOf" srcId="{3E418AA3-3E58-40EA-A788-4EC8CBB9A8EB}" destId="{76FBAB1C-2443-4133-8C7C-4AE55B855416}" srcOrd="0" destOrd="0" presId="urn:microsoft.com/office/officeart/2005/8/layout/hierarchy1"/>
    <dgm:cxn modelId="{08EE5E7E-001B-4D5B-880D-0E6BF44EADC7}" type="presParOf" srcId="{3E418AA3-3E58-40EA-A788-4EC8CBB9A8EB}" destId="{85B962CA-491F-4420-9240-459496EB9347}" srcOrd="1" destOrd="0" presId="urn:microsoft.com/office/officeart/2005/8/layout/hierarchy1"/>
    <dgm:cxn modelId="{4B402EE8-5841-4F09-8F3F-992828ECFA22}" type="presParOf" srcId="{1A3AED78-2067-4FDE-950C-9C14EE443621}" destId="{59F75E10-8CCF-402F-85B4-E8F7EA67E6E0}" srcOrd="1" destOrd="0" presId="urn:microsoft.com/office/officeart/2005/8/layout/hierarchy1"/>
    <dgm:cxn modelId="{FC701803-1FB4-48CC-AE87-95F6034CD2E4}" type="presParOf" srcId="{F4CB08C7-B929-4261-85B6-EE0FA7978A12}" destId="{355AE496-2DA6-45DA-AB8A-92B7FC4A2B82}" srcOrd="2" destOrd="0" presId="urn:microsoft.com/office/officeart/2005/8/layout/hierarchy1"/>
    <dgm:cxn modelId="{0B8E9D80-68DE-436E-983B-E07D43F9CE82}" type="presParOf" srcId="{F4CB08C7-B929-4261-85B6-EE0FA7978A12}" destId="{9D5E36CD-D61A-4733-924E-39E5F707CE85}" srcOrd="3" destOrd="0" presId="urn:microsoft.com/office/officeart/2005/8/layout/hierarchy1"/>
    <dgm:cxn modelId="{7D22B0E5-CC25-44E2-ADD9-5954F0E4586C}" type="presParOf" srcId="{9D5E36CD-D61A-4733-924E-39E5F707CE85}" destId="{4B29D6EB-26BF-4A0D-977D-3ADAAECEF62F}" srcOrd="0" destOrd="0" presId="urn:microsoft.com/office/officeart/2005/8/layout/hierarchy1"/>
    <dgm:cxn modelId="{74485F7B-7774-4FA7-BC70-423194F912FE}" type="presParOf" srcId="{4B29D6EB-26BF-4A0D-977D-3ADAAECEF62F}" destId="{1DB9468A-AD41-4136-8776-669A2132E180}" srcOrd="0" destOrd="0" presId="urn:microsoft.com/office/officeart/2005/8/layout/hierarchy1"/>
    <dgm:cxn modelId="{8A3D3D31-CFB5-4AC0-B261-016CD82EE092}" type="presParOf" srcId="{4B29D6EB-26BF-4A0D-977D-3ADAAECEF62F}" destId="{B3EADE68-B806-4361-BDC3-3B36E2603909}" srcOrd="1" destOrd="0" presId="urn:microsoft.com/office/officeart/2005/8/layout/hierarchy1"/>
    <dgm:cxn modelId="{FED9B514-4D52-4E43-971F-EBF5D08562AA}" type="presParOf" srcId="{9D5E36CD-D61A-4733-924E-39E5F707CE85}" destId="{F804C322-0DE5-4C30-9AA0-606BDD900CDB}" srcOrd="1" destOrd="0" presId="urn:microsoft.com/office/officeart/2005/8/layout/hierarchy1"/>
    <dgm:cxn modelId="{04F459C3-0D3D-464F-BB8D-3A814CBE6C7D}" type="presParOf" srcId="{F4CB08C7-B929-4261-85B6-EE0FA7978A12}" destId="{2812A2F7-5098-4A5F-8477-18230CDDEC7B}" srcOrd="4" destOrd="0" presId="urn:microsoft.com/office/officeart/2005/8/layout/hierarchy1"/>
    <dgm:cxn modelId="{8B2BF9C2-6869-4EC0-B8AB-FB0FD5B43DBF}" type="presParOf" srcId="{F4CB08C7-B929-4261-85B6-EE0FA7978A12}" destId="{0B457F56-1174-44CC-9CB1-22C74D4351EB}" srcOrd="5" destOrd="0" presId="urn:microsoft.com/office/officeart/2005/8/layout/hierarchy1"/>
    <dgm:cxn modelId="{46220C7D-B290-4D5F-A8AE-FA1C48E6360F}" type="presParOf" srcId="{0B457F56-1174-44CC-9CB1-22C74D4351EB}" destId="{402ED676-731D-4BB5-8667-16FEB1DCBFF5}" srcOrd="0" destOrd="0" presId="urn:microsoft.com/office/officeart/2005/8/layout/hierarchy1"/>
    <dgm:cxn modelId="{7506174A-268C-40EB-B3E9-5C6BB42C9B8B}" type="presParOf" srcId="{402ED676-731D-4BB5-8667-16FEB1DCBFF5}" destId="{2B139FFA-C441-4696-919D-8F50F957C1C6}" srcOrd="0" destOrd="0" presId="urn:microsoft.com/office/officeart/2005/8/layout/hierarchy1"/>
    <dgm:cxn modelId="{E1C276EB-C4A1-4CDC-B501-11EBA0824286}" type="presParOf" srcId="{402ED676-731D-4BB5-8667-16FEB1DCBFF5}" destId="{F9BDAC6C-F723-4F4F-BDBB-27FF6AA585ED}" srcOrd="1" destOrd="0" presId="urn:microsoft.com/office/officeart/2005/8/layout/hierarchy1"/>
    <dgm:cxn modelId="{CBBE4A34-7335-4615-A07A-2CD728943A6F}" type="presParOf" srcId="{0B457F56-1174-44CC-9CB1-22C74D4351EB}" destId="{4910B251-9F2E-40D1-AB84-9F5C9F25D3CD}" srcOrd="1" destOrd="0" presId="urn:microsoft.com/office/officeart/2005/8/layout/hierarchy1"/>
    <dgm:cxn modelId="{51AD4612-86B0-47A5-AA11-C41D50517EF8}" type="presParOf" srcId="{F4CB08C7-B929-4261-85B6-EE0FA7978A12}" destId="{40A7B2B6-3EB4-4229-84DB-1E6E3ABC5C43}" srcOrd="6" destOrd="0" presId="urn:microsoft.com/office/officeart/2005/8/layout/hierarchy1"/>
    <dgm:cxn modelId="{BA5048B1-328B-458D-A667-5D10764D4AAF}" type="presParOf" srcId="{F4CB08C7-B929-4261-85B6-EE0FA7978A12}" destId="{6ACBDE6A-71F0-4185-AD49-C0701A999FF8}" srcOrd="7" destOrd="0" presId="urn:microsoft.com/office/officeart/2005/8/layout/hierarchy1"/>
    <dgm:cxn modelId="{69AB472A-A90B-40BF-B579-406B8D51DF64}" type="presParOf" srcId="{6ACBDE6A-71F0-4185-AD49-C0701A999FF8}" destId="{061F060A-2431-415A-8081-9C0621C3AD65}" srcOrd="0" destOrd="0" presId="urn:microsoft.com/office/officeart/2005/8/layout/hierarchy1"/>
    <dgm:cxn modelId="{72A9B8B7-F5C7-4100-B60C-1AB5054CEC10}" type="presParOf" srcId="{061F060A-2431-415A-8081-9C0621C3AD65}" destId="{5CA898C1-22C2-4B05-B195-423E3A3AF290}" srcOrd="0" destOrd="0" presId="urn:microsoft.com/office/officeart/2005/8/layout/hierarchy1"/>
    <dgm:cxn modelId="{10B078F5-075D-40FA-AC26-83B5337CCBC3}" type="presParOf" srcId="{061F060A-2431-415A-8081-9C0621C3AD65}" destId="{E3AA64AF-653D-4F89-86AA-70BD6644A628}" srcOrd="1" destOrd="0" presId="urn:microsoft.com/office/officeart/2005/8/layout/hierarchy1"/>
    <dgm:cxn modelId="{618706BD-CE2D-443C-B4CB-2AFB90BEC776}" type="presParOf" srcId="{6ACBDE6A-71F0-4185-AD49-C0701A999FF8}" destId="{510D46EF-6F15-4F46-A7CB-9395D6C6352A}" srcOrd="1" destOrd="0" presId="urn:microsoft.com/office/officeart/2005/8/layout/hierarchy1"/>
    <dgm:cxn modelId="{58B78A72-AE9C-4065-A62E-88B0FAE1A037}" type="presParOf" srcId="{F4CB08C7-B929-4261-85B6-EE0FA7978A12}" destId="{A28DECB1-737E-4B0B-B5EF-97D68CA4BC16}" srcOrd="8" destOrd="0" presId="urn:microsoft.com/office/officeart/2005/8/layout/hierarchy1"/>
    <dgm:cxn modelId="{C8703833-2573-4B1C-898C-B585010B9056}" type="presParOf" srcId="{F4CB08C7-B929-4261-85B6-EE0FA7978A12}" destId="{C1263E42-6616-4688-846C-9B9D69502DC2}" srcOrd="9" destOrd="0" presId="urn:microsoft.com/office/officeart/2005/8/layout/hierarchy1"/>
    <dgm:cxn modelId="{30152EC1-6A90-4B7B-BC28-09D97277FAA8}" type="presParOf" srcId="{C1263E42-6616-4688-846C-9B9D69502DC2}" destId="{81502FE4-242D-40C4-A84C-D6C7981A929B}" srcOrd="0" destOrd="0" presId="urn:microsoft.com/office/officeart/2005/8/layout/hierarchy1"/>
    <dgm:cxn modelId="{75AD6C98-EAD5-4B27-83C9-B49CA1BC7EB4}" type="presParOf" srcId="{81502FE4-242D-40C4-A84C-D6C7981A929B}" destId="{ADEAEE60-BEE2-4087-9957-23D2F16D2F2C}" srcOrd="0" destOrd="0" presId="urn:microsoft.com/office/officeart/2005/8/layout/hierarchy1"/>
    <dgm:cxn modelId="{92482C49-BDBC-46D5-8D0A-673032A3B4FC}" type="presParOf" srcId="{81502FE4-242D-40C4-A84C-D6C7981A929B}" destId="{71A6F8C7-77A9-4B20-A354-E40989FC2E02}" srcOrd="1" destOrd="0" presId="urn:microsoft.com/office/officeart/2005/8/layout/hierarchy1"/>
    <dgm:cxn modelId="{E46EA0CE-45C2-4761-AC65-10EC4FB29E5B}" type="presParOf" srcId="{C1263E42-6616-4688-846C-9B9D69502DC2}" destId="{04182AD5-5E15-4A6C-892E-EFBB7C7F04CC}" srcOrd="1" destOrd="0" presId="urn:microsoft.com/office/officeart/2005/8/layout/hierarchy1"/>
    <dgm:cxn modelId="{2D2EB07F-ECCF-4F20-8E80-AA067F4C208F}" type="presParOf" srcId="{F4CB08C7-B929-4261-85B6-EE0FA7978A12}" destId="{F4D9D8B6-3C60-4500-B97C-44F0AA56359E}" srcOrd="10" destOrd="0" presId="urn:microsoft.com/office/officeart/2005/8/layout/hierarchy1"/>
    <dgm:cxn modelId="{BDE858AD-4CAF-4495-AB61-A669F28386DF}" type="presParOf" srcId="{F4CB08C7-B929-4261-85B6-EE0FA7978A12}" destId="{84467794-7845-4017-8C90-DB785DBD8616}" srcOrd="11" destOrd="0" presId="urn:microsoft.com/office/officeart/2005/8/layout/hierarchy1"/>
    <dgm:cxn modelId="{53435A97-A1C7-47CB-939D-FBD3CBBA43F6}" type="presParOf" srcId="{84467794-7845-4017-8C90-DB785DBD8616}" destId="{5D66B35F-D978-4AA2-9E47-F5F265806EC2}" srcOrd="0" destOrd="0" presId="urn:microsoft.com/office/officeart/2005/8/layout/hierarchy1"/>
    <dgm:cxn modelId="{342A12CA-99DC-4803-9154-15805DC3F627}" type="presParOf" srcId="{5D66B35F-D978-4AA2-9E47-F5F265806EC2}" destId="{AE52018A-99DB-4D9B-97BC-911EB5B56388}" srcOrd="0" destOrd="0" presId="urn:microsoft.com/office/officeart/2005/8/layout/hierarchy1"/>
    <dgm:cxn modelId="{AA8CA368-3BE8-47F8-8D4E-2277D1AC8BE6}" type="presParOf" srcId="{5D66B35F-D978-4AA2-9E47-F5F265806EC2}" destId="{689A10DF-7ACB-4937-A80F-286CCB4A00DD}" srcOrd="1" destOrd="0" presId="urn:microsoft.com/office/officeart/2005/8/layout/hierarchy1"/>
    <dgm:cxn modelId="{782B10EC-D916-430A-B128-1794B4E0945B}" type="presParOf" srcId="{84467794-7845-4017-8C90-DB785DBD8616}" destId="{5C31F4FB-296A-4089-B927-043FAE248020}" srcOrd="1" destOrd="0" presId="urn:microsoft.com/office/officeart/2005/8/layout/hierarchy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01E337-BF66-4707-BB30-5DACC57B6A1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905F236-FAB8-49F4-A149-A480A68F06DC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Заполнение карты с учетом образовательных потребностей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D82AE62-54EF-491C-ACD2-DD630A4E8F51}" type="parTrans" cxnId="{794D89F0-7E00-4234-8D96-DCA360334007}">
      <dgm:prSet/>
      <dgm:spPr/>
      <dgm:t>
        <a:bodyPr/>
        <a:lstStyle/>
        <a:p>
          <a:endParaRPr lang="ru-RU"/>
        </a:p>
      </dgm:t>
    </dgm:pt>
    <dgm:pt modelId="{BF4141E0-6372-4496-88AE-40CD6DA1B577}" type="sibTrans" cxnId="{794D89F0-7E00-4234-8D96-DCA360334007}">
      <dgm:prSet/>
      <dgm:spPr/>
      <dgm:t>
        <a:bodyPr/>
        <a:lstStyle/>
        <a:p>
          <a:endParaRPr lang="ru-RU"/>
        </a:p>
      </dgm:t>
    </dgm:pt>
    <dgm:pt modelId="{E6AAC673-7CAA-425B-B299-7821B1A2B35C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Составление индивидуальной программы самообразования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E0ED5F9-D70F-4962-8A26-BC1D19A63227}" type="parTrans" cxnId="{D6C372B7-D685-420F-909A-DBCF1E086329}">
      <dgm:prSet/>
      <dgm:spPr/>
      <dgm:t>
        <a:bodyPr/>
        <a:lstStyle/>
        <a:p>
          <a:endParaRPr lang="ru-RU"/>
        </a:p>
      </dgm:t>
    </dgm:pt>
    <dgm:pt modelId="{8ACDFBC7-2F6B-44C2-BD8C-441EADD1D9B4}" type="sibTrans" cxnId="{D6C372B7-D685-420F-909A-DBCF1E086329}">
      <dgm:prSet/>
      <dgm:spPr/>
      <dgm:t>
        <a:bodyPr/>
        <a:lstStyle/>
        <a:p>
          <a:endParaRPr lang="ru-RU"/>
        </a:p>
      </dgm:t>
    </dgm:pt>
    <dgm:pt modelId="{CF05A26A-D6D4-4EEE-96F2-FEE35CC4B0DF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Определение степени личного участия в коллективных формах внутрифирменного профессионального обучения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9C76781-CD77-4114-8BEB-F3477CC35B14}" type="parTrans" cxnId="{03E311A6-B601-4DB8-BC5A-ABF316601C5D}">
      <dgm:prSet/>
      <dgm:spPr/>
      <dgm:t>
        <a:bodyPr/>
        <a:lstStyle/>
        <a:p>
          <a:endParaRPr lang="ru-RU"/>
        </a:p>
      </dgm:t>
    </dgm:pt>
    <dgm:pt modelId="{0D5B005E-FB80-468B-8616-418F57AAE40E}" type="sibTrans" cxnId="{03E311A6-B601-4DB8-BC5A-ABF316601C5D}">
      <dgm:prSet/>
      <dgm:spPr/>
      <dgm:t>
        <a:bodyPr/>
        <a:lstStyle/>
        <a:p>
          <a:endParaRPr lang="ru-RU"/>
        </a:p>
      </dgm:t>
    </dgm:pt>
    <dgm:pt modelId="{28C01336-B7FE-4A94-ABFE-AE8200621149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Выбор видов и направлений дополнительного профессионального образования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76D4B9C-9C60-4D11-BC8C-1F168FD26ED1}" type="parTrans" cxnId="{9476F035-CD3D-4E8A-8730-26E1681A9C48}">
      <dgm:prSet/>
      <dgm:spPr/>
      <dgm:t>
        <a:bodyPr/>
        <a:lstStyle/>
        <a:p>
          <a:endParaRPr lang="ru-RU"/>
        </a:p>
      </dgm:t>
    </dgm:pt>
    <dgm:pt modelId="{898A2245-66C7-4E91-9EEE-A04FD0A08680}" type="sibTrans" cxnId="{9476F035-CD3D-4E8A-8730-26E1681A9C48}">
      <dgm:prSet/>
      <dgm:spPr/>
      <dgm:t>
        <a:bodyPr/>
        <a:lstStyle/>
        <a:p>
          <a:endParaRPr lang="ru-RU"/>
        </a:p>
      </dgm:t>
    </dgm:pt>
    <dgm:pt modelId="{F25B6346-2A5D-42C2-B211-90C23B318AD9}" type="pres">
      <dgm:prSet presAssocID="{BD01E337-BF66-4707-BB30-5DACC57B6A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8B743B-6EE5-4BDB-8107-BC92F1E06EA9}" type="pres">
      <dgm:prSet presAssocID="{5905F236-FAB8-49F4-A149-A480A68F06DC}" presName="parentLin" presStyleCnt="0"/>
      <dgm:spPr/>
    </dgm:pt>
    <dgm:pt modelId="{92EDDE52-2205-464C-A67C-06930B8D90A2}" type="pres">
      <dgm:prSet presAssocID="{5905F236-FAB8-49F4-A149-A480A68F06D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872708D-2744-40B1-B654-B08D66F21F19}" type="pres">
      <dgm:prSet presAssocID="{5905F236-FAB8-49F4-A149-A480A68F06DC}" presName="parentText" presStyleLbl="node1" presStyleIdx="0" presStyleCnt="4" custScaleX="132401" custScaleY="127463" custLinFactNeighborX="3093" custLinFactNeighborY="-9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33A22-E64D-4FAE-8F9F-B874B0751D53}" type="pres">
      <dgm:prSet presAssocID="{5905F236-FAB8-49F4-A149-A480A68F06DC}" presName="negativeSpace" presStyleCnt="0"/>
      <dgm:spPr/>
    </dgm:pt>
    <dgm:pt modelId="{FA5A9F54-709C-48E7-9E30-462605990F87}" type="pres">
      <dgm:prSet presAssocID="{5905F236-FAB8-49F4-A149-A480A68F06DC}" presName="childText" presStyleLbl="conFgAcc1" presStyleIdx="0" presStyleCnt="4">
        <dgm:presLayoutVars>
          <dgm:bulletEnabled val="1"/>
        </dgm:presLayoutVars>
      </dgm:prSet>
      <dgm:spPr/>
    </dgm:pt>
    <dgm:pt modelId="{4CE39A20-CA66-4739-B2E2-091CB75ACC34}" type="pres">
      <dgm:prSet presAssocID="{BF4141E0-6372-4496-88AE-40CD6DA1B577}" presName="spaceBetweenRectangles" presStyleCnt="0"/>
      <dgm:spPr/>
    </dgm:pt>
    <dgm:pt modelId="{7F871CD1-8A03-4430-9DEE-F7DE38184BB0}" type="pres">
      <dgm:prSet presAssocID="{E6AAC673-7CAA-425B-B299-7821B1A2B35C}" presName="parentLin" presStyleCnt="0"/>
      <dgm:spPr/>
    </dgm:pt>
    <dgm:pt modelId="{194FBAD6-9494-4F92-89F3-5EF20D763F97}" type="pres">
      <dgm:prSet presAssocID="{E6AAC673-7CAA-425B-B299-7821B1A2B35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8184E7F-441E-46C2-BF97-49EAF0248284}" type="pres">
      <dgm:prSet presAssocID="{E6AAC673-7CAA-425B-B299-7821B1A2B35C}" presName="parentText" presStyleLbl="node1" presStyleIdx="1" presStyleCnt="4" custScaleX="132400" custScaleY="1309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81AAE-D04E-45B4-8FB2-E6EF35137A85}" type="pres">
      <dgm:prSet presAssocID="{E6AAC673-7CAA-425B-B299-7821B1A2B35C}" presName="negativeSpace" presStyleCnt="0"/>
      <dgm:spPr/>
    </dgm:pt>
    <dgm:pt modelId="{1C741472-9FF4-4FBF-9B7D-341E4C52421B}" type="pres">
      <dgm:prSet presAssocID="{E6AAC673-7CAA-425B-B299-7821B1A2B35C}" presName="childText" presStyleLbl="conFgAcc1" presStyleIdx="1" presStyleCnt="4">
        <dgm:presLayoutVars>
          <dgm:bulletEnabled val="1"/>
        </dgm:presLayoutVars>
      </dgm:prSet>
      <dgm:spPr/>
    </dgm:pt>
    <dgm:pt modelId="{2D043862-DD0A-4518-A8FC-C803AC1E5305}" type="pres">
      <dgm:prSet presAssocID="{8ACDFBC7-2F6B-44C2-BD8C-441EADD1D9B4}" presName="spaceBetweenRectangles" presStyleCnt="0"/>
      <dgm:spPr/>
    </dgm:pt>
    <dgm:pt modelId="{CEF90025-EAF9-43CB-990D-EB525BD531B2}" type="pres">
      <dgm:prSet presAssocID="{CF05A26A-D6D4-4EEE-96F2-FEE35CC4B0DF}" presName="parentLin" presStyleCnt="0"/>
      <dgm:spPr/>
    </dgm:pt>
    <dgm:pt modelId="{0BE60E96-AEBC-4EA6-AEB8-905871611FB6}" type="pres">
      <dgm:prSet presAssocID="{CF05A26A-D6D4-4EEE-96F2-FEE35CC4B0D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8D19AC2-382A-4045-9334-6660DE2FC107}" type="pres">
      <dgm:prSet presAssocID="{CF05A26A-D6D4-4EEE-96F2-FEE35CC4B0DF}" presName="parentText" presStyleLbl="node1" presStyleIdx="2" presStyleCnt="4" custScaleX="133136" custScaleY="1389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3912A-792F-4670-8750-9ACC21B9A0F0}" type="pres">
      <dgm:prSet presAssocID="{CF05A26A-D6D4-4EEE-96F2-FEE35CC4B0DF}" presName="negativeSpace" presStyleCnt="0"/>
      <dgm:spPr/>
    </dgm:pt>
    <dgm:pt modelId="{0D333A3C-825D-47EA-B9C1-7C9DD6B54B70}" type="pres">
      <dgm:prSet presAssocID="{CF05A26A-D6D4-4EEE-96F2-FEE35CC4B0DF}" presName="childText" presStyleLbl="conFgAcc1" presStyleIdx="2" presStyleCnt="4">
        <dgm:presLayoutVars>
          <dgm:bulletEnabled val="1"/>
        </dgm:presLayoutVars>
      </dgm:prSet>
      <dgm:spPr/>
    </dgm:pt>
    <dgm:pt modelId="{45AE7975-907B-4FBC-B804-D596FECAF974}" type="pres">
      <dgm:prSet presAssocID="{0D5B005E-FB80-468B-8616-418F57AAE40E}" presName="spaceBetweenRectangles" presStyleCnt="0"/>
      <dgm:spPr/>
    </dgm:pt>
    <dgm:pt modelId="{B89228BA-91DB-401E-8A44-1601E96C33AE}" type="pres">
      <dgm:prSet presAssocID="{28C01336-B7FE-4A94-ABFE-AE8200621149}" presName="parentLin" presStyleCnt="0"/>
      <dgm:spPr/>
    </dgm:pt>
    <dgm:pt modelId="{2977AE7A-64A0-4AD4-A5D4-CFC468642FB6}" type="pres">
      <dgm:prSet presAssocID="{28C01336-B7FE-4A94-ABFE-AE820062114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C7E9E7B-3DA8-40F0-849C-5CF08FD183CE}" type="pres">
      <dgm:prSet presAssocID="{28C01336-B7FE-4A94-ABFE-AE8200621149}" presName="parentText" presStyleLbl="node1" presStyleIdx="3" presStyleCnt="4" custScaleX="132401" custScaleY="1546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58618-07F4-403F-BEDD-01ABD27B3CF2}" type="pres">
      <dgm:prSet presAssocID="{28C01336-B7FE-4A94-ABFE-AE8200621149}" presName="negativeSpace" presStyleCnt="0"/>
      <dgm:spPr/>
    </dgm:pt>
    <dgm:pt modelId="{CAB34D69-90DE-4616-94AF-B91EE5469ABB}" type="pres">
      <dgm:prSet presAssocID="{28C01336-B7FE-4A94-ABFE-AE8200621149}" presName="childText" presStyleLbl="conFgAcc1" presStyleIdx="3" presStyleCnt="4" custLinFactNeighborY="5030">
        <dgm:presLayoutVars>
          <dgm:bulletEnabled val="1"/>
        </dgm:presLayoutVars>
      </dgm:prSet>
      <dgm:spPr/>
    </dgm:pt>
  </dgm:ptLst>
  <dgm:cxnLst>
    <dgm:cxn modelId="{03E311A6-B601-4DB8-BC5A-ABF316601C5D}" srcId="{BD01E337-BF66-4707-BB30-5DACC57B6A10}" destId="{CF05A26A-D6D4-4EEE-96F2-FEE35CC4B0DF}" srcOrd="2" destOrd="0" parTransId="{99C76781-CD77-4114-8BEB-F3477CC35B14}" sibTransId="{0D5B005E-FB80-468B-8616-418F57AAE40E}"/>
    <dgm:cxn modelId="{59AA2000-2BEE-442D-84BF-AE7F732647DD}" type="presOf" srcId="{BD01E337-BF66-4707-BB30-5DACC57B6A10}" destId="{F25B6346-2A5D-42C2-B211-90C23B318AD9}" srcOrd="0" destOrd="0" presId="urn:microsoft.com/office/officeart/2005/8/layout/list1"/>
    <dgm:cxn modelId="{006A4CFC-8FE4-4A97-8592-4B5004888D6E}" type="presOf" srcId="{E6AAC673-7CAA-425B-B299-7821B1A2B35C}" destId="{48184E7F-441E-46C2-BF97-49EAF0248284}" srcOrd="1" destOrd="0" presId="urn:microsoft.com/office/officeart/2005/8/layout/list1"/>
    <dgm:cxn modelId="{4D0CD433-8223-4D21-8EE5-53640A042DF1}" type="presOf" srcId="{28C01336-B7FE-4A94-ABFE-AE8200621149}" destId="{6C7E9E7B-3DA8-40F0-849C-5CF08FD183CE}" srcOrd="1" destOrd="0" presId="urn:microsoft.com/office/officeart/2005/8/layout/list1"/>
    <dgm:cxn modelId="{794D89F0-7E00-4234-8D96-DCA360334007}" srcId="{BD01E337-BF66-4707-BB30-5DACC57B6A10}" destId="{5905F236-FAB8-49F4-A149-A480A68F06DC}" srcOrd="0" destOrd="0" parTransId="{2D82AE62-54EF-491C-ACD2-DD630A4E8F51}" sibTransId="{BF4141E0-6372-4496-88AE-40CD6DA1B577}"/>
    <dgm:cxn modelId="{352E9A9F-FB98-43BA-B990-8308F9543860}" type="presOf" srcId="{28C01336-B7FE-4A94-ABFE-AE8200621149}" destId="{2977AE7A-64A0-4AD4-A5D4-CFC468642FB6}" srcOrd="0" destOrd="0" presId="urn:microsoft.com/office/officeart/2005/8/layout/list1"/>
    <dgm:cxn modelId="{5EF5B951-B83D-4251-B20E-A391F75976C3}" type="presOf" srcId="{5905F236-FAB8-49F4-A149-A480A68F06DC}" destId="{1872708D-2744-40B1-B654-B08D66F21F19}" srcOrd="1" destOrd="0" presId="urn:microsoft.com/office/officeart/2005/8/layout/list1"/>
    <dgm:cxn modelId="{D6C372B7-D685-420F-909A-DBCF1E086329}" srcId="{BD01E337-BF66-4707-BB30-5DACC57B6A10}" destId="{E6AAC673-7CAA-425B-B299-7821B1A2B35C}" srcOrd="1" destOrd="0" parTransId="{EE0ED5F9-D70F-4962-8A26-BC1D19A63227}" sibTransId="{8ACDFBC7-2F6B-44C2-BD8C-441EADD1D9B4}"/>
    <dgm:cxn modelId="{9476F035-CD3D-4E8A-8730-26E1681A9C48}" srcId="{BD01E337-BF66-4707-BB30-5DACC57B6A10}" destId="{28C01336-B7FE-4A94-ABFE-AE8200621149}" srcOrd="3" destOrd="0" parTransId="{E76D4B9C-9C60-4D11-BC8C-1F168FD26ED1}" sibTransId="{898A2245-66C7-4E91-9EEE-A04FD0A08680}"/>
    <dgm:cxn modelId="{DB2D472C-41B2-45F9-8F12-02352F7D9E6A}" type="presOf" srcId="{CF05A26A-D6D4-4EEE-96F2-FEE35CC4B0DF}" destId="{0BE60E96-AEBC-4EA6-AEB8-905871611FB6}" srcOrd="0" destOrd="0" presId="urn:microsoft.com/office/officeart/2005/8/layout/list1"/>
    <dgm:cxn modelId="{99702854-0FC5-4307-A4D5-04E771995D02}" type="presOf" srcId="{5905F236-FAB8-49F4-A149-A480A68F06DC}" destId="{92EDDE52-2205-464C-A67C-06930B8D90A2}" srcOrd="0" destOrd="0" presId="urn:microsoft.com/office/officeart/2005/8/layout/list1"/>
    <dgm:cxn modelId="{85ADB831-C848-4C92-94BD-0FDA08EE1AEF}" type="presOf" srcId="{E6AAC673-7CAA-425B-B299-7821B1A2B35C}" destId="{194FBAD6-9494-4F92-89F3-5EF20D763F97}" srcOrd="0" destOrd="0" presId="urn:microsoft.com/office/officeart/2005/8/layout/list1"/>
    <dgm:cxn modelId="{9144773E-1B17-45B4-86F7-6D9348911862}" type="presOf" srcId="{CF05A26A-D6D4-4EEE-96F2-FEE35CC4B0DF}" destId="{F8D19AC2-382A-4045-9334-6660DE2FC107}" srcOrd="1" destOrd="0" presId="urn:microsoft.com/office/officeart/2005/8/layout/list1"/>
    <dgm:cxn modelId="{727AADD6-9532-4E41-9511-051932F69B34}" type="presParOf" srcId="{F25B6346-2A5D-42C2-B211-90C23B318AD9}" destId="{938B743B-6EE5-4BDB-8107-BC92F1E06EA9}" srcOrd="0" destOrd="0" presId="urn:microsoft.com/office/officeart/2005/8/layout/list1"/>
    <dgm:cxn modelId="{D8FF8476-72EF-4AC7-989D-901289274577}" type="presParOf" srcId="{938B743B-6EE5-4BDB-8107-BC92F1E06EA9}" destId="{92EDDE52-2205-464C-A67C-06930B8D90A2}" srcOrd="0" destOrd="0" presId="urn:microsoft.com/office/officeart/2005/8/layout/list1"/>
    <dgm:cxn modelId="{BB22A9F5-8B27-4A15-A644-88FCF3CCF39D}" type="presParOf" srcId="{938B743B-6EE5-4BDB-8107-BC92F1E06EA9}" destId="{1872708D-2744-40B1-B654-B08D66F21F19}" srcOrd="1" destOrd="0" presId="urn:microsoft.com/office/officeart/2005/8/layout/list1"/>
    <dgm:cxn modelId="{FD0A5CD5-E1F5-4673-8DFB-3C1D94DC0A5F}" type="presParOf" srcId="{F25B6346-2A5D-42C2-B211-90C23B318AD9}" destId="{AC333A22-E64D-4FAE-8F9F-B874B0751D53}" srcOrd="1" destOrd="0" presId="urn:microsoft.com/office/officeart/2005/8/layout/list1"/>
    <dgm:cxn modelId="{8E2DE4D0-B0E8-424D-9DEB-5B9555421B52}" type="presParOf" srcId="{F25B6346-2A5D-42C2-B211-90C23B318AD9}" destId="{FA5A9F54-709C-48E7-9E30-462605990F87}" srcOrd="2" destOrd="0" presId="urn:microsoft.com/office/officeart/2005/8/layout/list1"/>
    <dgm:cxn modelId="{BBEDB9B0-03BE-40FB-B2BF-1AE2C87E3E13}" type="presParOf" srcId="{F25B6346-2A5D-42C2-B211-90C23B318AD9}" destId="{4CE39A20-CA66-4739-B2E2-091CB75ACC34}" srcOrd="3" destOrd="0" presId="urn:microsoft.com/office/officeart/2005/8/layout/list1"/>
    <dgm:cxn modelId="{9525885F-D29A-4924-9A64-5B32658BED55}" type="presParOf" srcId="{F25B6346-2A5D-42C2-B211-90C23B318AD9}" destId="{7F871CD1-8A03-4430-9DEE-F7DE38184BB0}" srcOrd="4" destOrd="0" presId="urn:microsoft.com/office/officeart/2005/8/layout/list1"/>
    <dgm:cxn modelId="{A25BBDDA-B838-4A47-9614-369484E9D9D9}" type="presParOf" srcId="{7F871CD1-8A03-4430-9DEE-F7DE38184BB0}" destId="{194FBAD6-9494-4F92-89F3-5EF20D763F97}" srcOrd="0" destOrd="0" presId="urn:microsoft.com/office/officeart/2005/8/layout/list1"/>
    <dgm:cxn modelId="{EE2BF5A4-5706-4842-8648-45968C3256A5}" type="presParOf" srcId="{7F871CD1-8A03-4430-9DEE-F7DE38184BB0}" destId="{48184E7F-441E-46C2-BF97-49EAF0248284}" srcOrd="1" destOrd="0" presId="urn:microsoft.com/office/officeart/2005/8/layout/list1"/>
    <dgm:cxn modelId="{9B81909B-DB04-4C1E-919A-957F261FBCE4}" type="presParOf" srcId="{F25B6346-2A5D-42C2-B211-90C23B318AD9}" destId="{04E81AAE-D04E-45B4-8FB2-E6EF35137A85}" srcOrd="5" destOrd="0" presId="urn:microsoft.com/office/officeart/2005/8/layout/list1"/>
    <dgm:cxn modelId="{17ABC253-54CB-4662-B800-860AE76A3D6E}" type="presParOf" srcId="{F25B6346-2A5D-42C2-B211-90C23B318AD9}" destId="{1C741472-9FF4-4FBF-9B7D-341E4C52421B}" srcOrd="6" destOrd="0" presId="urn:microsoft.com/office/officeart/2005/8/layout/list1"/>
    <dgm:cxn modelId="{1B42252F-EE7B-4E0F-9E1E-250461F43B45}" type="presParOf" srcId="{F25B6346-2A5D-42C2-B211-90C23B318AD9}" destId="{2D043862-DD0A-4518-A8FC-C803AC1E5305}" srcOrd="7" destOrd="0" presId="urn:microsoft.com/office/officeart/2005/8/layout/list1"/>
    <dgm:cxn modelId="{C9CD4472-1A87-4A91-83AB-803A19D329D9}" type="presParOf" srcId="{F25B6346-2A5D-42C2-B211-90C23B318AD9}" destId="{CEF90025-EAF9-43CB-990D-EB525BD531B2}" srcOrd="8" destOrd="0" presId="urn:microsoft.com/office/officeart/2005/8/layout/list1"/>
    <dgm:cxn modelId="{2047E1A2-9891-484E-86AD-E5D82DFD1AD0}" type="presParOf" srcId="{CEF90025-EAF9-43CB-990D-EB525BD531B2}" destId="{0BE60E96-AEBC-4EA6-AEB8-905871611FB6}" srcOrd="0" destOrd="0" presId="urn:microsoft.com/office/officeart/2005/8/layout/list1"/>
    <dgm:cxn modelId="{9BA1329D-5D69-4BD3-991F-00B7EA63FC0F}" type="presParOf" srcId="{CEF90025-EAF9-43CB-990D-EB525BD531B2}" destId="{F8D19AC2-382A-4045-9334-6660DE2FC107}" srcOrd="1" destOrd="0" presId="urn:microsoft.com/office/officeart/2005/8/layout/list1"/>
    <dgm:cxn modelId="{57FE986B-AAB6-4C8F-870C-B6F8AB8DA0FF}" type="presParOf" srcId="{F25B6346-2A5D-42C2-B211-90C23B318AD9}" destId="{A9C3912A-792F-4670-8750-9ACC21B9A0F0}" srcOrd="9" destOrd="0" presId="urn:microsoft.com/office/officeart/2005/8/layout/list1"/>
    <dgm:cxn modelId="{2BF6D32D-1658-43A6-A86F-7EF55EDA74BB}" type="presParOf" srcId="{F25B6346-2A5D-42C2-B211-90C23B318AD9}" destId="{0D333A3C-825D-47EA-B9C1-7C9DD6B54B70}" srcOrd="10" destOrd="0" presId="urn:microsoft.com/office/officeart/2005/8/layout/list1"/>
    <dgm:cxn modelId="{B2733437-92D4-4AFB-8CE7-62B1F0844DD7}" type="presParOf" srcId="{F25B6346-2A5D-42C2-B211-90C23B318AD9}" destId="{45AE7975-907B-4FBC-B804-D596FECAF974}" srcOrd="11" destOrd="0" presId="urn:microsoft.com/office/officeart/2005/8/layout/list1"/>
    <dgm:cxn modelId="{0426C20A-4C05-41A4-9940-2E129B017758}" type="presParOf" srcId="{F25B6346-2A5D-42C2-B211-90C23B318AD9}" destId="{B89228BA-91DB-401E-8A44-1601E96C33AE}" srcOrd="12" destOrd="0" presId="urn:microsoft.com/office/officeart/2005/8/layout/list1"/>
    <dgm:cxn modelId="{16A86FEF-BFBF-48B7-8F3E-DD42F36D711E}" type="presParOf" srcId="{B89228BA-91DB-401E-8A44-1601E96C33AE}" destId="{2977AE7A-64A0-4AD4-A5D4-CFC468642FB6}" srcOrd="0" destOrd="0" presId="urn:microsoft.com/office/officeart/2005/8/layout/list1"/>
    <dgm:cxn modelId="{734F3E1D-D6E7-4954-800C-E2CAE8D38DDA}" type="presParOf" srcId="{B89228BA-91DB-401E-8A44-1601E96C33AE}" destId="{6C7E9E7B-3DA8-40F0-849C-5CF08FD183CE}" srcOrd="1" destOrd="0" presId="urn:microsoft.com/office/officeart/2005/8/layout/list1"/>
    <dgm:cxn modelId="{9E6F8DF2-5709-4034-9C21-EFFE9E346FA1}" type="presParOf" srcId="{F25B6346-2A5D-42C2-B211-90C23B318AD9}" destId="{9C058618-07F4-403F-BEDD-01ABD27B3CF2}" srcOrd="13" destOrd="0" presId="urn:microsoft.com/office/officeart/2005/8/layout/list1"/>
    <dgm:cxn modelId="{DD9D4BCD-D16F-4963-B2AD-50BAC434FCDB}" type="presParOf" srcId="{F25B6346-2A5D-42C2-B211-90C23B318AD9}" destId="{CAB34D69-90DE-4616-94AF-B91EE5469ABB}" srcOrd="14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E7CFD6-A54B-490E-896E-F59A091150D1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DDDC7D9-E705-4F5A-9E42-CDBA83AC344A}">
      <dgm:prSet phldrT="[Текст]" custT="1"/>
      <dgm:spPr/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Индивидуальная работа с различными источниками информации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E73A5E1-3688-4413-A75F-526511092F34}" type="parTrans" cxnId="{4AE0E945-1BC8-4D33-9E79-2E7B318AC760}">
      <dgm:prSet/>
      <dgm:spPr/>
      <dgm:t>
        <a:bodyPr/>
        <a:lstStyle/>
        <a:p>
          <a:endParaRPr lang="ru-RU"/>
        </a:p>
      </dgm:t>
    </dgm:pt>
    <dgm:pt modelId="{4C6AA6B9-3609-40FC-B654-BAD91C9B2C0A}" type="sibTrans" cxnId="{4AE0E945-1BC8-4D33-9E79-2E7B318AC760}">
      <dgm:prSet/>
      <dgm:spPr/>
      <dgm:t>
        <a:bodyPr/>
        <a:lstStyle/>
        <a:p>
          <a:endParaRPr lang="ru-RU"/>
        </a:p>
      </dgm:t>
    </dgm:pt>
    <dgm:pt modelId="{03A70FDE-C4D7-4CCF-923B-84D94B8D73BE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Организация теоретического семинара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CD63C0E-62EB-40FA-B367-DB96B5A4D3F5}" type="parTrans" cxnId="{3C17C174-E956-4ACD-862D-3C7379B6A37A}">
      <dgm:prSet/>
      <dgm:spPr/>
      <dgm:t>
        <a:bodyPr/>
        <a:lstStyle/>
        <a:p>
          <a:endParaRPr lang="ru-RU"/>
        </a:p>
      </dgm:t>
    </dgm:pt>
    <dgm:pt modelId="{D429DA13-5C87-4464-86EB-400BB1B08AEC}" type="sibTrans" cxnId="{3C17C174-E956-4ACD-862D-3C7379B6A37A}">
      <dgm:prSet/>
      <dgm:spPr/>
      <dgm:t>
        <a:bodyPr/>
        <a:lstStyle/>
        <a:p>
          <a:endParaRPr lang="ru-RU"/>
        </a:p>
      </dgm:t>
    </dgm:pt>
    <dgm:pt modelId="{2E764462-0439-4B74-B078-2C261BA3A59F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Проведение практического семинара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7858DF4-8ADF-441D-92D4-F5745F2F5906}" type="parTrans" cxnId="{A6115FED-E87A-4095-87C7-7AB8A4952E2C}">
      <dgm:prSet/>
      <dgm:spPr/>
      <dgm:t>
        <a:bodyPr/>
        <a:lstStyle/>
        <a:p>
          <a:endParaRPr lang="ru-RU"/>
        </a:p>
      </dgm:t>
    </dgm:pt>
    <dgm:pt modelId="{B5BE4502-EC4B-48A7-9581-18ECB3699C4E}" type="sibTrans" cxnId="{A6115FED-E87A-4095-87C7-7AB8A4952E2C}">
      <dgm:prSet/>
      <dgm:spPr/>
      <dgm:t>
        <a:bodyPr/>
        <a:lstStyle/>
        <a:p>
          <a:endParaRPr lang="ru-RU"/>
        </a:p>
      </dgm:t>
    </dgm:pt>
    <dgm:pt modelId="{E30EDD40-2AA5-4BBF-B144-17CDCDDE038E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Проведение «круглого стола»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0946841-B43A-4A0C-A2CA-71941936CDB6}" type="parTrans" cxnId="{E75934AD-DEC0-4748-B385-F4391D23A1B3}">
      <dgm:prSet/>
      <dgm:spPr/>
      <dgm:t>
        <a:bodyPr/>
        <a:lstStyle/>
        <a:p>
          <a:endParaRPr lang="ru-RU"/>
        </a:p>
      </dgm:t>
    </dgm:pt>
    <dgm:pt modelId="{B38BAE7B-D453-4CAC-84A2-F9FA75CB423A}" type="sibTrans" cxnId="{E75934AD-DEC0-4748-B385-F4391D23A1B3}">
      <dgm:prSet/>
      <dgm:spPr/>
      <dgm:t>
        <a:bodyPr/>
        <a:lstStyle/>
        <a:p>
          <a:endParaRPr lang="ru-RU"/>
        </a:p>
      </dgm:t>
    </dgm:pt>
    <dgm:pt modelId="{14A9F32C-B0CC-4CB2-825D-0FA7E5F4B6EA}" type="pres">
      <dgm:prSet presAssocID="{75E7CFD6-A54B-490E-896E-F59A091150D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0FA97F-27B9-4F84-8FA0-5E16F81233E9}" type="pres">
      <dgm:prSet presAssocID="{75E7CFD6-A54B-490E-896E-F59A091150D1}" presName="dummyMaxCanvas" presStyleCnt="0">
        <dgm:presLayoutVars/>
      </dgm:prSet>
      <dgm:spPr/>
    </dgm:pt>
    <dgm:pt modelId="{58EA3AB5-A47B-4D4A-BF41-164126782236}" type="pres">
      <dgm:prSet presAssocID="{75E7CFD6-A54B-490E-896E-F59A091150D1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92E5A-2726-4FD0-9F35-48A64F414482}" type="pres">
      <dgm:prSet presAssocID="{75E7CFD6-A54B-490E-896E-F59A091150D1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64ED0-B94C-4C0A-96D7-740090FAD6D9}" type="pres">
      <dgm:prSet presAssocID="{75E7CFD6-A54B-490E-896E-F59A091150D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A1EB2-FBBA-4442-973B-A7AC47AD9EF7}" type="pres">
      <dgm:prSet presAssocID="{75E7CFD6-A54B-490E-896E-F59A091150D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EAA48-27EF-429E-97B9-DF89D958F2C8}" type="pres">
      <dgm:prSet presAssocID="{75E7CFD6-A54B-490E-896E-F59A091150D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06954-EC6C-4482-8F44-4A2FF35AF616}" type="pres">
      <dgm:prSet presAssocID="{75E7CFD6-A54B-490E-896E-F59A091150D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4127D-E51F-49A2-B3CF-55810DDB48E7}" type="pres">
      <dgm:prSet presAssocID="{75E7CFD6-A54B-490E-896E-F59A091150D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C9CC7-88F1-4A2E-8792-B74295E736EB}" type="pres">
      <dgm:prSet presAssocID="{75E7CFD6-A54B-490E-896E-F59A091150D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30B0F-895C-4F54-90D4-48E433CC3A3E}" type="pres">
      <dgm:prSet presAssocID="{75E7CFD6-A54B-490E-896E-F59A091150D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B23E2-7665-46E3-A4B1-59764CACA7AB}" type="pres">
      <dgm:prSet presAssocID="{75E7CFD6-A54B-490E-896E-F59A091150D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AB6E5-4F7A-44D1-A09D-709FA59497FC}" type="pres">
      <dgm:prSet presAssocID="{75E7CFD6-A54B-490E-896E-F59A091150D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FE33F7-50E2-4A92-AB63-25C6C45C755F}" type="presOf" srcId="{03A70FDE-C4D7-4CCF-923B-84D94B8D73BE}" destId="{86892E5A-2726-4FD0-9F35-48A64F414482}" srcOrd="0" destOrd="0" presId="urn:microsoft.com/office/officeart/2005/8/layout/vProcess5"/>
    <dgm:cxn modelId="{E75934AD-DEC0-4748-B385-F4391D23A1B3}" srcId="{75E7CFD6-A54B-490E-896E-F59A091150D1}" destId="{E30EDD40-2AA5-4BBF-B144-17CDCDDE038E}" srcOrd="3" destOrd="0" parTransId="{80946841-B43A-4A0C-A2CA-71941936CDB6}" sibTransId="{B38BAE7B-D453-4CAC-84A2-F9FA75CB423A}"/>
    <dgm:cxn modelId="{83986C4F-5B41-4C9F-8DEB-646F8037193D}" type="presOf" srcId="{4C6AA6B9-3609-40FC-B654-BAD91C9B2C0A}" destId="{9C8EAA48-27EF-429E-97B9-DF89D958F2C8}" srcOrd="0" destOrd="0" presId="urn:microsoft.com/office/officeart/2005/8/layout/vProcess5"/>
    <dgm:cxn modelId="{A6115FED-E87A-4095-87C7-7AB8A4952E2C}" srcId="{75E7CFD6-A54B-490E-896E-F59A091150D1}" destId="{2E764462-0439-4B74-B078-2C261BA3A59F}" srcOrd="2" destOrd="0" parTransId="{67858DF4-8ADF-441D-92D4-F5745F2F5906}" sibTransId="{B5BE4502-EC4B-48A7-9581-18ECB3699C4E}"/>
    <dgm:cxn modelId="{3BBA92F3-02ED-4963-961F-61D0D8333FB4}" type="presOf" srcId="{03A70FDE-C4D7-4CCF-923B-84D94B8D73BE}" destId="{EF830B0F-895C-4F54-90D4-48E433CC3A3E}" srcOrd="1" destOrd="0" presId="urn:microsoft.com/office/officeart/2005/8/layout/vProcess5"/>
    <dgm:cxn modelId="{AE2A4AA2-8172-460F-98C3-B2C626007EB7}" type="presOf" srcId="{E30EDD40-2AA5-4BBF-B144-17CDCDDE038E}" destId="{6B0A1EB2-FBBA-4442-973B-A7AC47AD9EF7}" srcOrd="0" destOrd="0" presId="urn:microsoft.com/office/officeart/2005/8/layout/vProcess5"/>
    <dgm:cxn modelId="{2BA15C3C-1B0B-406B-966F-63AE708785FD}" type="presOf" srcId="{DDDDC7D9-E705-4F5A-9E42-CDBA83AC344A}" destId="{694C9CC7-88F1-4A2E-8792-B74295E736EB}" srcOrd="1" destOrd="0" presId="urn:microsoft.com/office/officeart/2005/8/layout/vProcess5"/>
    <dgm:cxn modelId="{3C17C174-E956-4ACD-862D-3C7379B6A37A}" srcId="{75E7CFD6-A54B-490E-896E-F59A091150D1}" destId="{03A70FDE-C4D7-4CCF-923B-84D94B8D73BE}" srcOrd="1" destOrd="0" parTransId="{3CD63C0E-62EB-40FA-B367-DB96B5A4D3F5}" sibTransId="{D429DA13-5C87-4464-86EB-400BB1B08AEC}"/>
    <dgm:cxn modelId="{6C0EC677-5957-4DB0-9409-C9ED792C670E}" type="presOf" srcId="{DDDDC7D9-E705-4F5A-9E42-CDBA83AC344A}" destId="{58EA3AB5-A47B-4D4A-BF41-164126782236}" srcOrd="0" destOrd="0" presId="urn:microsoft.com/office/officeart/2005/8/layout/vProcess5"/>
    <dgm:cxn modelId="{EEA194C6-7A2F-49DD-95F1-63CEB9B909FE}" type="presOf" srcId="{B5BE4502-EC4B-48A7-9581-18ECB3699C4E}" destId="{C394127D-E51F-49A2-B3CF-55810DDB48E7}" srcOrd="0" destOrd="0" presId="urn:microsoft.com/office/officeart/2005/8/layout/vProcess5"/>
    <dgm:cxn modelId="{5BA4F371-34B8-48BA-A137-230948AF226B}" type="presOf" srcId="{2E764462-0439-4B74-B078-2C261BA3A59F}" destId="{10E64ED0-B94C-4C0A-96D7-740090FAD6D9}" srcOrd="0" destOrd="0" presId="urn:microsoft.com/office/officeart/2005/8/layout/vProcess5"/>
    <dgm:cxn modelId="{45145AA3-246A-45C6-B116-38139EB02A78}" type="presOf" srcId="{D429DA13-5C87-4464-86EB-400BB1B08AEC}" destId="{7C506954-EC6C-4482-8F44-4A2FF35AF616}" srcOrd="0" destOrd="0" presId="urn:microsoft.com/office/officeart/2005/8/layout/vProcess5"/>
    <dgm:cxn modelId="{4AE0E945-1BC8-4D33-9E79-2E7B318AC760}" srcId="{75E7CFD6-A54B-490E-896E-F59A091150D1}" destId="{DDDDC7D9-E705-4F5A-9E42-CDBA83AC344A}" srcOrd="0" destOrd="0" parTransId="{EE73A5E1-3688-4413-A75F-526511092F34}" sibTransId="{4C6AA6B9-3609-40FC-B654-BAD91C9B2C0A}"/>
    <dgm:cxn modelId="{0B638DEB-B872-450A-B57D-27D7E8633E2B}" type="presOf" srcId="{75E7CFD6-A54B-490E-896E-F59A091150D1}" destId="{14A9F32C-B0CC-4CB2-825D-0FA7E5F4B6EA}" srcOrd="0" destOrd="0" presId="urn:microsoft.com/office/officeart/2005/8/layout/vProcess5"/>
    <dgm:cxn modelId="{6DE68AC1-E544-49E9-BE4D-B501D89B3864}" type="presOf" srcId="{E30EDD40-2AA5-4BBF-B144-17CDCDDE038E}" destId="{D26AB6E5-4F7A-44D1-A09D-709FA59497FC}" srcOrd="1" destOrd="0" presId="urn:microsoft.com/office/officeart/2005/8/layout/vProcess5"/>
    <dgm:cxn modelId="{75913731-0839-49F8-A7DC-017BA6465E3F}" type="presOf" srcId="{2E764462-0439-4B74-B078-2C261BA3A59F}" destId="{453B23E2-7665-46E3-A4B1-59764CACA7AB}" srcOrd="1" destOrd="0" presId="urn:microsoft.com/office/officeart/2005/8/layout/vProcess5"/>
    <dgm:cxn modelId="{D2F62671-B597-4E46-A551-9B7C2782C48B}" type="presParOf" srcId="{14A9F32C-B0CC-4CB2-825D-0FA7E5F4B6EA}" destId="{5D0FA97F-27B9-4F84-8FA0-5E16F81233E9}" srcOrd="0" destOrd="0" presId="urn:microsoft.com/office/officeart/2005/8/layout/vProcess5"/>
    <dgm:cxn modelId="{8CF47CEC-37F3-4E30-A9AC-37B5F87FD96D}" type="presParOf" srcId="{14A9F32C-B0CC-4CB2-825D-0FA7E5F4B6EA}" destId="{58EA3AB5-A47B-4D4A-BF41-164126782236}" srcOrd="1" destOrd="0" presId="urn:microsoft.com/office/officeart/2005/8/layout/vProcess5"/>
    <dgm:cxn modelId="{AD7B7568-0FC2-44D0-AD23-D7D2EF5BAED1}" type="presParOf" srcId="{14A9F32C-B0CC-4CB2-825D-0FA7E5F4B6EA}" destId="{86892E5A-2726-4FD0-9F35-48A64F414482}" srcOrd="2" destOrd="0" presId="urn:microsoft.com/office/officeart/2005/8/layout/vProcess5"/>
    <dgm:cxn modelId="{AD04211E-FFBF-4D4B-A4E0-72DDE40D1041}" type="presParOf" srcId="{14A9F32C-B0CC-4CB2-825D-0FA7E5F4B6EA}" destId="{10E64ED0-B94C-4C0A-96D7-740090FAD6D9}" srcOrd="3" destOrd="0" presId="urn:microsoft.com/office/officeart/2005/8/layout/vProcess5"/>
    <dgm:cxn modelId="{E401D9C2-DFDE-44AD-8753-550EC9C39C83}" type="presParOf" srcId="{14A9F32C-B0CC-4CB2-825D-0FA7E5F4B6EA}" destId="{6B0A1EB2-FBBA-4442-973B-A7AC47AD9EF7}" srcOrd="4" destOrd="0" presId="urn:microsoft.com/office/officeart/2005/8/layout/vProcess5"/>
    <dgm:cxn modelId="{2D265B27-C056-48BA-9872-223A95CEB7D6}" type="presParOf" srcId="{14A9F32C-B0CC-4CB2-825D-0FA7E5F4B6EA}" destId="{9C8EAA48-27EF-429E-97B9-DF89D958F2C8}" srcOrd="5" destOrd="0" presId="urn:microsoft.com/office/officeart/2005/8/layout/vProcess5"/>
    <dgm:cxn modelId="{DD1F6364-A215-4B94-BA93-E8013EEEE1B4}" type="presParOf" srcId="{14A9F32C-B0CC-4CB2-825D-0FA7E5F4B6EA}" destId="{7C506954-EC6C-4482-8F44-4A2FF35AF616}" srcOrd="6" destOrd="0" presId="urn:microsoft.com/office/officeart/2005/8/layout/vProcess5"/>
    <dgm:cxn modelId="{92BEE983-7A14-41AD-95A4-2F67E617EDE0}" type="presParOf" srcId="{14A9F32C-B0CC-4CB2-825D-0FA7E5F4B6EA}" destId="{C394127D-E51F-49A2-B3CF-55810DDB48E7}" srcOrd="7" destOrd="0" presId="urn:microsoft.com/office/officeart/2005/8/layout/vProcess5"/>
    <dgm:cxn modelId="{FF2E75EC-6A76-426D-A9B4-D89EDCB5809A}" type="presParOf" srcId="{14A9F32C-B0CC-4CB2-825D-0FA7E5F4B6EA}" destId="{694C9CC7-88F1-4A2E-8792-B74295E736EB}" srcOrd="8" destOrd="0" presId="urn:microsoft.com/office/officeart/2005/8/layout/vProcess5"/>
    <dgm:cxn modelId="{59403521-2578-4BF7-B7FD-00E5EA91F5EE}" type="presParOf" srcId="{14A9F32C-B0CC-4CB2-825D-0FA7E5F4B6EA}" destId="{EF830B0F-895C-4F54-90D4-48E433CC3A3E}" srcOrd="9" destOrd="0" presId="urn:microsoft.com/office/officeart/2005/8/layout/vProcess5"/>
    <dgm:cxn modelId="{47FD2793-79A9-4A52-989D-0AF7D009D67A}" type="presParOf" srcId="{14A9F32C-B0CC-4CB2-825D-0FA7E5F4B6EA}" destId="{453B23E2-7665-46E3-A4B1-59764CACA7AB}" srcOrd="10" destOrd="0" presId="urn:microsoft.com/office/officeart/2005/8/layout/vProcess5"/>
    <dgm:cxn modelId="{6817F8D7-F75E-43CB-96A1-14CF7D722A59}" type="presParOf" srcId="{14A9F32C-B0CC-4CB2-825D-0FA7E5F4B6EA}" destId="{D26AB6E5-4F7A-44D1-A09D-709FA59497FC}" srcOrd="11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F1FF-70E3-4766-A790-5E097E7E6BD0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EE86-E361-4B79-90EE-5793F123E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F1FF-70E3-4766-A790-5E097E7E6BD0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EE86-E361-4B79-90EE-5793F123E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F1FF-70E3-4766-A790-5E097E7E6BD0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EE86-E361-4B79-90EE-5793F123E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F1FF-70E3-4766-A790-5E097E7E6BD0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EE86-E361-4B79-90EE-5793F123E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F1FF-70E3-4766-A790-5E097E7E6BD0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EE86-E361-4B79-90EE-5793F123E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F1FF-70E3-4766-A790-5E097E7E6BD0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EE86-E361-4B79-90EE-5793F123E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F1FF-70E3-4766-A790-5E097E7E6BD0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EE86-E361-4B79-90EE-5793F123E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F1FF-70E3-4766-A790-5E097E7E6BD0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EE86-E361-4B79-90EE-5793F123E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F1FF-70E3-4766-A790-5E097E7E6BD0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EE86-E361-4B79-90EE-5793F123E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F1FF-70E3-4766-A790-5E097E7E6BD0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EE86-E361-4B79-90EE-5793F123E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F1FF-70E3-4766-A790-5E097E7E6BD0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4EE86-E361-4B79-90EE-5793F123E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F1FF-70E3-4766-A790-5E097E7E6BD0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4EE86-E361-4B79-90EE-5793F123E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>ВНУТРИФИРМЕННОЕ</a:t>
            </a:r>
            <a:r>
              <a:rPr lang="ru-RU" sz="3600" b="1" dirty="0">
                <a:latin typeface="Bookman Old Style" pitchFamily="18" charset="0"/>
              </a:rPr>
              <a:t>  </a:t>
            </a: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>ПОВЫШЕНИЕ</a:t>
            </a:r>
            <a:r>
              <a:rPr lang="ru-RU" sz="3600" b="1" dirty="0">
                <a:latin typeface="Bookman Old Style" pitchFamily="18" charset="0"/>
              </a:rPr>
              <a:t>  </a:t>
            </a: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>КВАЛИФИКАЦИИ</a:t>
            </a:r>
            <a:r>
              <a:rPr lang="ru-RU" sz="3600" b="1" dirty="0">
                <a:latin typeface="Bookman Old Style" pitchFamily="18" charset="0"/>
              </a:rPr>
              <a:t>  ПЕДАГОГОВ </a:t>
            </a: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>В </a:t>
            </a:r>
            <a:r>
              <a:rPr lang="ru-RU" sz="3600" b="1" dirty="0">
                <a:latin typeface="Bookman Old Style" pitchFamily="18" charset="0"/>
              </a:rPr>
              <a:t>ДОО:</a:t>
            </a:r>
            <a:r>
              <a:rPr lang="ru-RU" sz="3600" dirty="0">
                <a:latin typeface="Bookman Old Style" pitchFamily="18" charset="0"/>
              </a:rPr>
              <a:t/>
            </a:r>
            <a:br>
              <a:rPr lang="ru-RU" sz="3600" dirty="0">
                <a:latin typeface="Bookman Old Style" pitchFamily="18" charset="0"/>
              </a:rPr>
            </a:br>
            <a:r>
              <a:rPr lang="ru-RU" sz="3100" b="1" dirty="0">
                <a:latin typeface="Bookman Old Style" pitchFamily="18" charset="0"/>
              </a:rPr>
              <a:t>СОДЕРЖАНИЕ, ФОРМЫ, РЕЗУЛЬТАТЫ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528918" y="6215082"/>
            <a:ext cx="4543412" cy="428628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Анжеро-Судженский городской округ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429124" y="4429132"/>
            <a:ext cx="45434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1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Ищенко Инна Юрьевна, 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старший воспитатель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МБДОУ «Детский сад </a:t>
            </a:r>
            <a:r>
              <a:rPr kumimoji="0" lang="ru-RU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общеразвивающего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вида № 41 с приоритетным осуществлением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деятельности по познавательно-речевому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направлению развития воспитанников»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57158" y="887405"/>
            <a:ext cx="8358246" cy="96995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>
                <a:latin typeface="Bookman Old Style" pitchFamily="18" charset="0"/>
              </a:rPr>
              <a:t/>
            </a:r>
            <a:br>
              <a:rPr lang="ru-RU" sz="3600" b="1" dirty="0">
                <a:latin typeface="Bookman Old Style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429124" y="4429132"/>
            <a:ext cx="45434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42876" y="571480"/>
          <a:ext cx="8929718" cy="6023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>
                <a:latin typeface="Bookman Old Style" pitchFamily="18" charset="0"/>
              </a:rPr>
              <a:t/>
            </a:r>
            <a:br>
              <a:rPr lang="ru-RU" sz="3600" b="1" dirty="0">
                <a:latin typeface="Bookman Old Style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714348" y="642918"/>
            <a:ext cx="7429552" cy="107157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обучения для решения проблем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429124" y="4429132"/>
            <a:ext cx="45434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4414" y="1571612"/>
            <a:ext cx="2786082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 ситуационного анализа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504" y="1571612"/>
            <a:ext cx="2786082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анализа кейсов, казусов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4414" y="3143249"/>
            <a:ext cx="2786082" cy="132343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инцидента</a:t>
            </a:r>
          </a:p>
          <a:p>
            <a:pPr algn="ctr"/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3504" y="3143249"/>
            <a:ext cx="2786082" cy="132343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7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Информационный лабиринт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баскет-метод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14678" y="4857760"/>
            <a:ext cx="2786082" cy="138499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проектов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>
                <a:latin typeface="Bookman Old Style" pitchFamily="18" charset="0"/>
              </a:rPr>
              <a:t/>
            </a:r>
            <a:br>
              <a:rPr lang="ru-RU" sz="3600" b="1" dirty="0">
                <a:latin typeface="Bookman Old Style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714348" y="642918"/>
            <a:ext cx="7429552" cy="1071570"/>
          </a:xfrm>
        </p:spPr>
        <p:txBody>
          <a:bodyPr>
            <a:normAutofit fontScale="92500"/>
          </a:bodyPr>
          <a:lstStyle/>
          <a:p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индивидуальной программы профессионального развития педагога ДОО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429124" y="4429132"/>
            <a:ext cx="45434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1000100" y="1785926"/>
          <a:ext cx="6929486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>
                <a:latin typeface="Bookman Old Style" pitchFamily="18" charset="0"/>
              </a:rPr>
              <a:t/>
            </a:r>
            <a:br>
              <a:rPr lang="ru-RU" sz="3600" b="1" dirty="0">
                <a:latin typeface="Bookman Old Style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714348" y="428604"/>
            <a:ext cx="7429552" cy="1071570"/>
          </a:xfrm>
        </p:spPr>
        <p:txBody>
          <a:bodyPr>
            <a:normAutofit lnSpcReduction="10000"/>
          </a:bodyPr>
          <a:lstStyle/>
          <a:p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</a:p>
          <a:p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внутрифирменного обучения педагогов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429124" y="4429132"/>
            <a:ext cx="45434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071538" y="1714488"/>
          <a:ext cx="6715172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>
                <a:latin typeface="Bookman Old Style" pitchFamily="18" charset="0"/>
              </a:rPr>
              <a:t/>
            </a:r>
            <a:br>
              <a:rPr lang="ru-RU" sz="3600" b="1" dirty="0">
                <a:latin typeface="Bookman Old Style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000100" y="3000372"/>
            <a:ext cx="7429552" cy="107157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429124" y="4429132"/>
            <a:ext cx="45434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8358246" cy="96995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>
                <a:latin typeface="Bookman Old Style" pitchFamily="18" charset="0"/>
              </a:rPr>
              <a:t/>
            </a:r>
            <a:br>
              <a:rPr lang="ru-RU" sz="3600" b="1" dirty="0">
                <a:latin typeface="Bookman Old Style" pitchFamily="18" charset="0"/>
              </a:rPr>
            </a:br>
            <a:r>
              <a:rPr lang="ru-RU" sz="3300" b="1" dirty="0" smtClean="0">
                <a:latin typeface="Bookman Old Style" pitchFamily="18" charset="0"/>
              </a:rPr>
              <a:t>Внутрифирменное повышение квалификации -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528918" y="6215082"/>
            <a:ext cx="4543412" cy="428628"/>
          </a:xfrm>
        </p:spPr>
        <p:txBody>
          <a:bodyPr>
            <a:normAutofit/>
          </a:bodyPr>
          <a:lstStyle/>
          <a:p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429124" y="4429132"/>
            <a:ext cx="45434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642910" y="1357298"/>
          <a:ext cx="7786742" cy="5064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358246" cy="96995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>
                <a:latin typeface="Bookman Old Style" pitchFamily="18" charset="0"/>
              </a:rPr>
              <a:t/>
            </a:r>
            <a:br>
              <a:rPr lang="ru-RU" sz="3600" b="1" dirty="0">
                <a:latin typeface="Bookman Old Style" pitchFamily="18" charset="0"/>
              </a:rPr>
            </a:br>
            <a:r>
              <a:rPr lang="ru-RU" sz="3300" b="1" dirty="0" smtClean="0">
                <a:latin typeface="Bookman Old Style" pitchFamily="18" charset="0"/>
              </a:rPr>
              <a:t>Преимущества </a:t>
            </a:r>
            <a:br>
              <a:rPr lang="ru-RU" sz="3300" b="1" dirty="0" smtClean="0">
                <a:latin typeface="Bookman Old Style" pitchFamily="18" charset="0"/>
              </a:rPr>
            </a:br>
            <a:r>
              <a:rPr lang="ru-RU" sz="3300" b="1" dirty="0" smtClean="0">
                <a:latin typeface="Bookman Old Style" pitchFamily="18" charset="0"/>
              </a:rPr>
              <a:t>внутрифирменного образования:</a:t>
            </a:r>
            <a:r>
              <a:rPr lang="ru-RU" sz="3300" dirty="0"/>
              <a:t/>
            </a:r>
            <a:br>
              <a:rPr lang="ru-RU" sz="3300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472" y="1428736"/>
            <a:ext cx="8001056" cy="50006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Гибкое реагирование на меняющуюся ситуацию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 образовательных потребностей педагогов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без отрыва от производства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содержания, форм, методов обучения и необходимых ресурсов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Самоконтроль за ходом обучения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Распространение ценного опыта по приоритетным направлениям развития системы дошкольного образования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в деятельности, выращивание новых знаний в себе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429124" y="4429132"/>
            <a:ext cx="45434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57158" y="887405"/>
            <a:ext cx="8358246" cy="96995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>
                <a:latin typeface="Bookman Old Style" pitchFamily="18" charset="0"/>
              </a:rPr>
              <a:t/>
            </a:r>
            <a:br>
              <a:rPr lang="ru-RU" sz="3600" b="1" dirty="0">
                <a:latin typeface="Bookman Old Style" pitchFamily="18" charset="0"/>
              </a:rPr>
            </a:br>
            <a:r>
              <a:rPr lang="ru-RU" sz="3300" b="1" dirty="0" smtClean="0">
                <a:latin typeface="Bookman Old Style" pitchFamily="18" charset="0"/>
              </a:rPr>
              <a:t>Основные компоненты </a:t>
            </a:r>
            <a:br>
              <a:rPr lang="ru-RU" sz="3300" b="1" dirty="0" smtClean="0">
                <a:latin typeface="Bookman Old Style" pitchFamily="18" charset="0"/>
              </a:rPr>
            </a:br>
            <a:r>
              <a:rPr lang="ru-RU" sz="3300" b="1" dirty="0" smtClean="0">
                <a:latin typeface="Bookman Old Style" pitchFamily="18" charset="0"/>
              </a:rPr>
              <a:t>внутрифирменного обучения педагогов ДО: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429124" y="4429132"/>
            <a:ext cx="45434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500034" y="1785926"/>
          <a:ext cx="800105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358246" cy="96995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>
                <a:latin typeface="Bookman Old Style" pitchFamily="18" charset="0"/>
              </a:rPr>
              <a:t/>
            </a:r>
            <a:br>
              <a:rPr lang="ru-RU" sz="3600" b="1" dirty="0">
                <a:latin typeface="Bookman Old Style" pitchFamily="18" charset="0"/>
              </a:rPr>
            </a:br>
            <a:r>
              <a:rPr lang="ru-RU" sz="3300" b="1" dirty="0" smtClean="0">
                <a:latin typeface="Bookman Old Style" pitchFamily="18" charset="0"/>
              </a:rPr>
              <a:t>Принципы </a:t>
            </a:r>
            <a:br>
              <a:rPr lang="ru-RU" sz="3300" b="1" dirty="0" smtClean="0">
                <a:latin typeface="Bookman Old Style" pitchFamily="18" charset="0"/>
              </a:rPr>
            </a:br>
            <a:r>
              <a:rPr lang="ru-RU" sz="3300" b="1" dirty="0" smtClean="0">
                <a:latin typeface="Bookman Old Style" pitchFamily="18" charset="0"/>
              </a:rPr>
              <a:t>внутрифирменного обучения: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429124" y="4429132"/>
            <a:ext cx="45434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3827864358"/>
              </p:ext>
            </p:extLst>
          </p:nvPr>
        </p:nvGraphicFramePr>
        <p:xfrm>
          <a:off x="357158" y="1428736"/>
          <a:ext cx="857256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57158" y="71414"/>
            <a:ext cx="8358246" cy="10715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>
                <a:latin typeface="Bookman Old Style" pitchFamily="18" charset="0"/>
              </a:rPr>
              <a:t/>
            </a:r>
            <a:br>
              <a:rPr lang="ru-RU" sz="3600" b="1" dirty="0">
                <a:latin typeface="Bookman Old Style" pitchFamily="18" charset="0"/>
              </a:rPr>
            </a:br>
            <a:r>
              <a:rPr lang="ru-RU" sz="2700" b="1" dirty="0" smtClean="0">
                <a:latin typeface="Bookman Old Style" pitchFamily="18" charset="0"/>
              </a:rPr>
              <a:t>Распределение педагогов на группы с учетом стажа педагогической деятельности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429124" y="4429132"/>
            <a:ext cx="45434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1142984"/>
          <a:ext cx="8786876" cy="5655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8"/>
                <a:gridCol w="2928958"/>
                <a:gridCol w="3071834"/>
                <a:gridCol w="1928826"/>
              </a:tblGrid>
              <a:tr h="7143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Стаж работы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Характеристика профессиональной деятельности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Психологическое сопровождение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Рекомендуемые формы методической работы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33595"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от 1 до 5 лет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-Адаптация выпускника среднего или высшего учебного заведения к условиям работы в ДО.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-Знает достаточно много, но на практике не всегда может использовать.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-Не уверен, сосредоточен на себе, на своих возможностях.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-Не владеет личностно-ориентированными подходами.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задачи: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-Предупредить в процессе адаптации разочарования и разногласия.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-Поддержать педагога эмоционально, укрепить веру в себя.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Наиболее эффективные методы: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Видеотренинги</a:t>
                      </a: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профессионально-педагогического общения.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-Беседы с педагогом-психологом о предстоящей деятельности.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Посещение и анализ деятельности более опытных педагогов.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Индивидуальное консультирование.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Анкетирование и обсуждение результатов.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66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 5до 10 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-Стабилизация профессиональной деятельности, формирование профессиональной позиции.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Совершенствует арсенал методов и приёмов обучения, воспитания, развития и коррекции.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Возрастает  потребность самоутвердиться в глазах коллег.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1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Основные задачи: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-Помочь педагогу в осмыслении своих ресурсов (позитивных возможностей) и ограничений.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-Наметить методы совершенствования профессионального мастерства.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1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Наиболее эффективные методы: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-Тренинги личностного роста.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-Индивидуально-консультативная помощь.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Открытый показ и самоанализ.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Семинары – практикумы.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 проектов.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Психолого-педагогические тренинги.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Консультации.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Собеседования.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57158" y="71414"/>
            <a:ext cx="8358246" cy="10715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>
                <a:latin typeface="Bookman Old Style" pitchFamily="18" charset="0"/>
              </a:rPr>
              <a:t/>
            </a:r>
            <a:br>
              <a:rPr lang="ru-RU" sz="3600" b="1" dirty="0">
                <a:latin typeface="Bookman Old Style" pitchFamily="18" charset="0"/>
              </a:rPr>
            </a:br>
            <a:r>
              <a:rPr lang="ru-RU" sz="2700" b="1" dirty="0" smtClean="0">
                <a:latin typeface="Bookman Old Style" pitchFamily="18" charset="0"/>
              </a:rPr>
              <a:t>Распределение педагогов на группы с учетом стажа педагогической деятельности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429124" y="4429132"/>
            <a:ext cx="45434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1218270"/>
          <a:ext cx="8858311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227"/>
                <a:gridCol w="2808730"/>
                <a:gridCol w="3024789"/>
                <a:gridCol w="2160565"/>
              </a:tblGrid>
              <a:tr h="7143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Стаж работы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Характеристика профессиональной деятельности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Психологическое сопровождение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Рекомендуемые формы методической работы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335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10 до 15 лет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кризис», связанный с осознанием противоречия между желанием что-то изменить (методы работы, стиль общения с людьми и др.) и возможностями.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Проявляет большой интерес к 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деятельности.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Строит </a:t>
                      </a:r>
                      <a:r>
                        <a:rPr lang="ru-RU" sz="140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личностно-ориентиро-ванное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взаимодействие.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-В профессиональной </a:t>
                      </a:r>
                      <a:r>
                        <a:rPr lang="ru-RU" sz="140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деятельнос-ти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пользуется стереотипами.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Основные задачи: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Предотвратить </a:t>
                      </a:r>
                      <a:r>
                        <a:rPr lang="ru-RU" sz="1400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стереотипизацию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профессиональной деятельности.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-Формировать способность к восприятию нового.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-Развивать творческий потенциал.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Наиболее эффективные методы: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-Рефлексивные тренинги;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-Организация педагогических мастерских; работа в творческих проектных группах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Обобщение собственного опыта.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Выступление на </a:t>
                      </a:r>
                      <a:r>
                        <a:rPr lang="ru-RU" sz="1400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педагоги-ческих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советах.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Участие в педагогических чтениях.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практических рекомендаций для коллег.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в </a:t>
                      </a:r>
                      <a:r>
                        <a:rPr lang="ru-RU" sz="140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профессиональ-ных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объединениях.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Привлечение к контролю за </a:t>
                      </a:r>
                      <a:r>
                        <a:rPr lang="ru-RU" sz="1400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педпроцессом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661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15  до 20 лет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Кризис «середины жизни» (предварительных итогов жизни).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Возникает несоответствие между «я-реальным» и «я-потенциальным».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Возможно снижение профессионализма или его расцвет, увлечённость делом.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1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Основная задача: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-Смягчить кризис «середины жизни».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Наиболее эффективные методы: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-Коммуникативные тренинги.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-Групповые формы организации досуга по интересам.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Собеседования.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Обобщение опыта работы.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Подготовка статей,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буклетов.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Наставничество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в </a:t>
                      </a:r>
                      <a:r>
                        <a:rPr lang="ru-RU" sz="1400" i="1" dirty="0" err="1" smtClean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профессиональ-ных</a:t>
                      </a:r>
                      <a:r>
                        <a:rPr lang="ru-RU" sz="1400" i="1" dirty="0" smtClean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объединениях.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57158" y="71414"/>
            <a:ext cx="8358246" cy="10715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>
                <a:latin typeface="Bookman Old Style" pitchFamily="18" charset="0"/>
              </a:rPr>
              <a:t/>
            </a:r>
            <a:br>
              <a:rPr lang="ru-RU" sz="3600" b="1" dirty="0">
                <a:latin typeface="Bookman Old Style" pitchFamily="18" charset="0"/>
              </a:rPr>
            </a:br>
            <a:r>
              <a:rPr lang="ru-RU" sz="2700" b="1" dirty="0" smtClean="0">
                <a:latin typeface="Bookman Old Style" pitchFamily="18" charset="0"/>
              </a:rPr>
              <a:t>Распределение педагогов на группы с учетом стажа педагогической деятельности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429124" y="4429132"/>
            <a:ext cx="45434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1218270"/>
          <a:ext cx="8858311" cy="51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227"/>
                <a:gridCol w="2808730"/>
                <a:gridCol w="3024789"/>
                <a:gridCol w="2160565"/>
              </a:tblGrid>
              <a:tr h="7143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Стаж работы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Характеристика профессиональной деятельности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Психологическое сопровождение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Рекомендуемые формы методической работы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33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0" i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20 до 25 лет</a:t>
                      </a:r>
                      <a:endParaRPr lang="ru-RU" sz="14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«Пик» профессиональной деятельности: педагог-мастер.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Высокий уровень профессионально значимых качеств.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Стабильность в социально-экономическом плане.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Основная задача: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-Презентация достижений педагога.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Наиболее эффективные методы: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-Индивидуальное консультирование у педагога-мастера по вопросам проблем развития и воспитания дошкольников.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-Организация мастер-классов.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Мастер-классы.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Обобщение ППО.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Выступления на </a:t>
                      </a:r>
                      <a:r>
                        <a:rPr lang="ru-RU" sz="1400" b="0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педагоги-ческих</a:t>
                      </a: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советах.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Участие в педагогических чтениях.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рекомендаций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в </a:t>
                      </a:r>
                      <a:r>
                        <a:rPr lang="ru-RU" sz="1400" b="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профессиональ-ных</a:t>
                      </a:r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объединениях.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6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Свыше 25 лет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«Синдром педагогического выгорания»: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-Биологическое и профессиональное старение (невосприимчивость к новому), </a:t>
                      </a:r>
                      <a:r>
                        <a:rPr lang="ru-RU" sz="1400" i="1" dirty="0" err="1" smtClean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психоэмоциональное</a:t>
                      </a:r>
                      <a:r>
                        <a:rPr lang="ru-RU" sz="1400" i="1" dirty="0" smtClean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перенапряжение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1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Основные задачи: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-Смягчить «синдром выгорания»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b="1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Наиболее эффективные методы: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-Поддерживание статуса «ветерана».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«Озвучивание» уникальных моментов педагогической биографии мастера на общих собраниях педагогического коллектива.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Подготовка методической копилки мастера.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 smtClean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Проектирование</a:t>
                      </a: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53475" algn="l"/>
                        </a:tabLst>
                      </a:pPr>
                      <a:r>
                        <a:rPr lang="ru-RU" sz="1400" i="1" dirty="0">
                          <a:solidFill>
                            <a:srgbClr val="365F9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Собеседование.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business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358246" cy="96995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3600" b="1" dirty="0">
                <a:latin typeface="Bookman Old Style" pitchFamily="18" charset="0"/>
              </a:rPr>
              <a:t/>
            </a:r>
            <a:br>
              <a:rPr lang="ru-RU" sz="3600" b="1" dirty="0">
                <a:latin typeface="Bookman Old Style" pitchFamily="18" charset="0"/>
              </a:rPr>
            </a:br>
            <a:r>
              <a:rPr lang="ru-RU" sz="3300" b="1" dirty="0" smtClean="0">
                <a:latin typeface="Bookman Old Style" pitchFamily="18" charset="0"/>
              </a:rPr>
              <a:t>Признаки</a:t>
            </a:r>
            <a:br>
              <a:rPr lang="ru-RU" sz="3300" b="1" dirty="0" smtClean="0">
                <a:latin typeface="Bookman Old Style" pitchFamily="18" charset="0"/>
              </a:rPr>
            </a:br>
            <a:r>
              <a:rPr lang="ru-RU" sz="3300" b="1" dirty="0" smtClean="0">
                <a:latin typeface="Bookman Old Style" pitchFamily="18" charset="0"/>
              </a:rPr>
              <a:t>внутрифирменного обучения:</a:t>
            </a:r>
            <a:r>
              <a:rPr lang="ru-RU" sz="3300" dirty="0"/>
              <a:t/>
            </a:r>
            <a:br>
              <a:rPr lang="ru-RU" sz="3300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8715404" cy="500066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Наличие единой цели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формирующей личностно ‐ профессиональную компетентность  педагогов; 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Общая  мотивация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 связанная  с  достижением  педагогами уровня профессионального  и  личностного  развития; 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Интеграция и координация индивидуальных деятельностей участников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для построения целостного  процесса  повышения  профессиональной  </a:t>
            </a:r>
          </a:p>
          <a:p>
            <a:pPr lvl="0" algn="just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квалификации; 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 в совместной деятельности  индивидуальных  действий  и  </a:t>
            </a:r>
          </a:p>
          <a:p>
            <a:pPr lvl="0" algn="just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функций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 реализующих  задачу  профессионального  развития  специалистов;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Согласование  деятельности  участников  процесса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с  целью  </a:t>
            </a:r>
            <a:r>
              <a:rPr lang="ru-RU" sz="2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ния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показателей повышения уровня профессионализма; 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 результат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представленный  совместным продуктом; 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Единое пространство и объединение участников педагогического </a:t>
            </a:r>
          </a:p>
          <a:p>
            <a:pPr lvl="0" algn="just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совместно выполняющих работу в целостном образовательном процессе, а затем и в деятельности с детьми.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429124" y="4429132"/>
            <a:ext cx="45434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839</Words>
  <Application>Microsoft Office PowerPoint</Application>
  <PresentationFormat>Экран (4:3)</PresentationFormat>
  <Paragraphs>197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ВНУТРИФИРМЕННОЕ   ПОВЫШЕНИЕ   КВАЛИФИКАЦИИ  ПЕДАГОГОВ  В ДОО: СОДЕРЖАНИЕ, ФОРМЫ, РЕЗУЛЬТАТЫ    </vt:lpstr>
      <vt:lpstr>   Внутрифирменное повышение квалификации -    </vt:lpstr>
      <vt:lpstr>   Преимущества  внутрифирменного образования:    </vt:lpstr>
      <vt:lpstr>   Основные компоненты  внутрифирменного обучения педагогов ДО:    </vt:lpstr>
      <vt:lpstr>   Принципы  внутрифирменного обучения:    </vt:lpstr>
      <vt:lpstr>   Распределение педагогов на группы с учетом стажа педагогической деятельности  </vt:lpstr>
      <vt:lpstr>   Распределение педагогов на группы с учетом стажа педагогической деятельности  </vt:lpstr>
      <vt:lpstr>   Распределение педагогов на группы с учетом стажа педагогической деятельности  </vt:lpstr>
      <vt:lpstr>   Признаки внутрифирменного обучения:    </vt:lpstr>
      <vt:lpstr>       </vt:lpstr>
      <vt:lpstr>       </vt:lpstr>
      <vt:lpstr>       </vt:lpstr>
      <vt:lpstr>       </vt:lpstr>
      <vt:lpstr>     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ВНУТРИФИРМЕННОЕ   ПОВЫШЕНИЕ   КВАЛИФИКАЦИИ  ПЕДАГОГОВ  В ДОО: СОДЕРЖАНИЕ, ФОРМЫ, РЕЗУЛЬТАТЫ</dc:title>
  <dc:creator>1</dc:creator>
  <cp:lastModifiedBy>1</cp:lastModifiedBy>
  <cp:revision>35</cp:revision>
  <dcterms:created xsi:type="dcterms:W3CDTF">2015-08-04T02:41:33Z</dcterms:created>
  <dcterms:modified xsi:type="dcterms:W3CDTF">2015-08-07T05:44:30Z</dcterms:modified>
</cp:coreProperties>
</file>