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2B70"/>
    <a:srgbClr val="001B4C"/>
    <a:srgbClr val="002560"/>
    <a:srgbClr val="2975FF"/>
    <a:srgbClr val="145CDE"/>
    <a:srgbClr val="9CBCF6"/>
    <a:srgbClr val="6199FF"/>
    <a:srgbClr val="6DA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ara\Downloads\&#1059;&#1078;&#1072;&#1089;&#1085;&#1086;%20&#1080;&#1085;&#1090;&#1077;&#1088;&#1077;&#1089;&#1085;&#1086;%20(%20&#1084;-&#1092;-38%20&#1087;&#1086;&#1087;&#1091;&#1075;&#1072;&#1077;&#1074;-%20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1920" y="1556792"/>
            <a:ext cx="48245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/>
                <a:solidFill>
                  <a:srgbClr val="006600"/>
                </a:solidFill>
                <a:ea typeface="+mj-ea"/>
                <a:cs typeface="+mj-cs"/>
              </a:rPr>
              <a:t>Комплекс </a:t>
            </a:r>
            <a:r>
              <a:rPr lang="ru-RU" sz="3600" b="1" dirty="0" err="1" smtClean="0">
                <a:ln/>
                <a:solidFill>
                  <a:srgbClr val="006600"/>
                </a:solidFill>
                <a:ea typeface="+mj-ea"/>
                <a:cs typeface="+mj-cs"/>
              </a:rPr>
              <a:t>кинезиологической</a:t>
            </a:r>
            <a:r>
              <a:rPr lang="ru-RU" sz="3600" b="1" dirty="0" smtClean="0">
                <a:ln/>
                <a:solidFill>
                  <a:srgbClr val="006600"/>
                </a:solidFill>
                <a:ea typeface="+mj-ea"/>
                <a:cs typeface="+mj-cs"/>
              </a:rPr>
              <a:t> гимнастики</a:t>
            </a:r>
            <a:endParaRPr kumimoji="0" lang="ru-RU" sz="3600" b="1" i="0" u="none" strike="noStrike" kern="1200" normalizeH="0" baseline="0" noProof="0" dirty="0">
              <a:ln/>
              <a:solidFill>
                <a:srgbClr val="006600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149080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Фирстова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 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Ужасно интересно ( м-ф-38 попугаев-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«Глазки»</a:t>
            </a:r>
            <a:endParaRPr lang="ru-RU" dirty="0"/>
          </a:p>
        </p:txBody>
      </p:sp>
      <p:pic>
        <p:nvPicPr>
          <p:cNvPr id="5" name="Содержимое 4" descr="slide0161_image03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7" y="3357562"/>
            <a:ext cx="6473184" cy="26755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Глазки влево, глазки вправо.</a:t>
            </a:r>
          </a:p>
          <a:p>
            <a:pPr>
              <a:buNone/>
            </a:pPr>
            <a:r>
              <a:rPr lang="ru-RU" sz="2400" i="1" dirty="0" smtClean="0"/>
              <a:t>Вверх и вниз. И все сначала!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10 раз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Язычок</a:t>
            </a:r>
            <a:endParaRPr lang="ru-RU" dirty="0"/>
          </a:p>
        </p:txBody>
      </p:sp>
      <p:pic>
        <p:nvPicPr>
          <p:cNvPr id="5" name="Содержимое 4" descr="image_1300512154101123108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1789" y="1785926"/>
            <a:ext cx="4071966" cy="407196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Язычок вы покажите,</a:t>
            </a:r>
          </a:p>
          <a:p>
            <a:pPr>
              <a:buNone/>
            </a:pPr>
            <a:r>
              <a:rPr lang="ru-RU" sz="2400" i="1" dirty="0" smtClean="0"/>
              <a:t>На него вы посмотрите.</a:t>
            </a:r>
          </a:p>
          <a:p>
            <a:pPr>
              <a:buNone/>
            </a:pPr>
            <a:r>
              <a:rPr lang="ru-RU" sz="2400" i="1" dirty="0" smtClean="0"/>
              <a:t>10 раз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Ротик</a:t>
            </a:r>
            <a:endParaRPr lang="ru-RU" dirty="0"/>
          </a:p>
        </p:txBody>
      </p:sp>
      <p:pic>
        <p:nvPicPr>
          <p:cNvPr id="5" name="Содержимое 4" descr="98321604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96305"/>
            <a:ext cx="3929093" cy="39290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Чтобы четче говорить, </a:t>
            </a:r>
          </a:p>
          <a:p>
            <a:pPr>
              <a:buNone/>
            </a:pPr>
            <a:r>
              <a:rPr lang="ru-RU" sz="2400" i="1" dirty="0" smtClean="0"/>
              <a:t>Рот подвижным должен быть.</a:t>
            </a:r>
          </a:p>
          <a:p>
            <a:pPr>
              <a:buNone/>
            </a:pPr>
            <a:r>
              <a:rPr lang="ru-RU" sz="2400" i="1" dirty="0" smtClean="0"/>
              <a:t>10 раз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</a:t>
            </a:r>
            <a:endParaRPr lang="ru-RU" dirty="0"/>
          </a:p>
        </p:txBody>
      </p:sp>
      <p:pic>
        <p:nvPicPr>
          <p:cNvPr id="5" name="Содержимое 4" descr="505b83cded9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214422"/>
            <a:ext cx="4034472" cy="53792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Мы построим крепкий дом, </a:t>
            </a:r>
          </a:p>
          <a:p>
            <a:pPr>
              <a:buNone/>
            </a:pPr>
            <a:r>
              <a:rPr lang="ru-RU" sz="2400" i="1" dirty="0" smtClean="0"/>
              <a:t>Жить все будем вместе в нем. </a:t>
            </a:r>
          </a:p>
          <a:p>
            <a:pPr>
              <a:buNone/>
            </a:pPr>
            <a:r>
              <a:rPr lang="ru-RU" sz="2400" i="1" dirty="0" smtClean="0"/>
              <a:t>10 раз.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Ладошка</a:t>
            </a:r>
            <a:endParaRPr lang="ru-RU" dirty="0"/>
          </a:p>
        </p:txBody>
      </p:sp>
      <p:pic>
        <p:nvPicPr>
          <p:cNvPr id="5" name="Содержимое 4" descr="52151029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546" y="1928802"/>
            <a:ext cx="4561546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С силой на ладошку давим,</a:t>
            </a:r>
          </a:p>
          <a:p>
            <a:pPr>
              <a:buNone/>
            </a:pPr>
            <a:r>
              <a:rPr lang="ru-RU" sz="2400" i="1" dirty="0" smtClean="0"/>
              <a:t>Сильной стать ее заставим.</a:t>
            </a:r>
          </a:p>
          <a:p>
            <a:pPr>
              <a:buNone/>
            </a:pPr>
            <a:r>
              <a:rPr lang="ru-RU" sz="2400" i="1" dirty="0" smtClean="0"/>
              <a:t>10 раз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Ожерелье</a:t>
            </a:r>
            <a:endParaRPr lang="ru-RU" dirty="0"/>
          </a:p>
        </p:txBody>
      </p:sp>
      <p:pic>
        <p:nvPicPr>
          <p:cNvPr id="5" name="Содержимое 4" descr="2173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1785926"/>
            <a:ext cx="4196597" cy="419659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Ожерелье мы составим, </a:t>
            </a:r>
          </a:p>
          <a:p>
            <a:pPr>
              <a:buNone/>
            </a:pPr>
            <a:r>
              <a:rPr lang="ru-RU" sz="2400" i="1" dirty="0" smtClean="0"/>
              <a:t>Маме мы его подарим.</a:t>
            </a:r>
          </a:p>
          <a:p>
            <a:pPr>
              <a:buNone/>
            </a:pPr>
            <a:r>
              <a:rPr lang="ru-RU" sz="2400" i="1" dirty="0" smtClean="0"/>
              <a:t>10 раз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Дыхание</a:t>
            </a:r>
            <a:endParaRPr lang="ru-RU" dirty="0"/>
          </a:p>
        </p:txBody>
      </p:sp>
      <p:pic>
        <p:nvPicPr>
          <p:cNvPr id="5" name="Содержимое 4" descr="68944224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214422"/>
            <a:ext cx="3527436" cy="47198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214686"/>
            <a:ext cx="4038600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Глубоко мы все подышим,</a:t>
            </a:r>
          </a:p>
          <a:p>
            <a:pPr>
              <a:buNone/>
            </a:pPr>
            <a:r>
              <a:rPr lang="ru-RU" sz="2400" i="1" dirty="0" smtClean="0"/>
              <a:t>Сердце мы свое услышим.</a:t>
            </a:r>
          </a:p>
          <a:p>
            <a:pPr>
              <a:buNone/>
            </a:pPr>
            <a:r>
              <a:rPr lang="ru-RU" sz="2400" i="1" dirty="0" smtClean="0"/>
              <a:t>10 раз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7" y="43508"/>
            <a:ext cx="4572032" cy="6790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76923C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105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«Глазки»</vt:lpstr>
      <vt:lpstr>Язычок</vt:lpstr>
      <vt:lpstr>Ротик</vt:lpstr>
      <vt:lpstr>Домик</vt:lpstr>
      <vt:lpstr>Ладошка</vt:lpstr>
      <vt:lpstr>Ожерелье</vt:lpstr>
      <vt:lpstr>Дыхание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Dara</cp:lastModifiedBy>
  <cp:revision>13</cp:revision>
  <dcterms:created xsi:type="dcterms:W3CDTF">2013-08-17T08:34:50Z</dcterms:created>
  <dcterms:modified xsi:type="dcterms:W3CDTF">2013-12-17T07:22:25Z</dcterms:modified>
</cp:coreProperties>
</file>