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99"/>
    <a:srgbClr val="71FFC6"/>
    <a:srgbClr val="FF7575"/>
    <a:srgbClr val="FFCCCC"/>
    <a:srgbClr val="FF8181"/>
    <a:srgbClr val="FFA7A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ara\Downloads\ZVUK&#1048;-PR&#1048;RODY-Zima---lyutaya-stuzha(muzofon.com)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«Чудеса превращений»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</a:t>
            </a:r>
            <a:r>
              <a:rPr lang="ru-RU" dirty="0" err="1" smtClean="0"/>
              <a:t>Фирстова</a:t>
            </a:r>
            <a:r>
              <a:rPr lang="ru-RU" dirty="0" smtClean="0"/>
              <a:t> В.В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q3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3077493" cy="4191139"/>
          </a:xfr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Первый гость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 женщина прекрасна,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Красота её опасна.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Может взглядом погубить,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Сердце в миг оледенить.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Ведь она полна коварства,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ледяное её царство,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кто - то попадёт,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То, пожалуй, пропадёт.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Кто эта красавица,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коварством славится?</a:t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Властная, мятежная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i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ZVUKИ-PRИRODY-Zima---lyutaya-stuzh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195" y="298458"/>
            <a:ext cx="8694647" cy="605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Второй гость</a:t>
            </a:r>
            <a:endParaRPr lang="ru-RU" dirty="0"/>
          </a:p>
        </p:txBody>
      </p:sp>
      <p:pic>
        <p:nvPicPr>
          <p:cNvPr id="5" name="Содержимое 4" descr="77773464_4278666_c735628c3da4336cc19eca2a02d1295d2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00200"/>
            <a:ext cx="3670791" cy="4972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камня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994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Величина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Характер поверхности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Температура.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ятно 1 5"/>
          <p:cNvSpPr/>
          <p:nvPr/>
        </p:nvSpPr>
        <p:spPr>
          <a:xfrm>
            <a:off x="1071538" y="1714488"/>
            <a:ext cx="1143008" cy="92869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3000364" y="1714488"/>
            <a:ext cx="1143008" cy="928694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4929190" y="1714488"/>
            <a:ext cx="1143008" cy="928694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1538" y="2928934"/>
            <a:ext cx="128588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2928934"/>
            <a:ext cx="142876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15008" y="2786058"/>
            <a:ext cx="642942" cy="7143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000100" y="4000504"/>
            <a:ext cx="571504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2214546" y="3857628"/>
            <a:ext cx="857256" cy="5715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3571868" y="3714752"/>
            <a:ext cx="1071570" cy="78581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357290" y="5000636"/>
            <a:ext cx="1143008" cy="5000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2 15"/>
          <p:cNvSpPr/>
          <p:nvPr/>
        </p:nvSpPr>
        <p:spPr>
          <a:xfrm>
            <a:off x="3500430" y="4786322"/>
            <a:ext cx="1714512" cy="928694"/>
          </a:xfrm>
          <a:prstGeom prst="irregularSeal2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835866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5786454"/>
            <a:ext cx="876300" cy="685800"/>
          </a:xfrm>
          <a:prstGeom prst="rect">
            <a:avLst/>
          </a:prstGeom>
        </p:spPr>
      </p:pic>
      <p:pic>
        <p:nvPicPr>
          <p:cNvPr id="18" name="Рисунок 17" descr="nicubunu_Weather_Symbols_Sn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572140"/>
            <a:ext cx="1142984" cy="11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Море</a:t>
            </a:r>
            <a:endParaRPr lang="ru-RU" dirty="0"/>
          </a:p>
        </p:txBody>
      </p:sp>
      <p:pic>
        <p:nvPicPr>
          <p:cNvPr id="6" name="Содержимое 5" descr="c9a8a4dc73a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5995" y="1714488"/>
            <a:ext cx="5870649" cy="4402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</a:t>
            </a:r>
            <a:endParaRPr lang="ru-RU" dirty="0"/>
          </a:p>
        </p:txBody>
      </p:sp>
      <p:pic>
        <p:nvPicPr>
          <p:cNvPr id="4" name="Содержимое 3" descr="104574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145348"/>
            <a:ext cx="6215106" cy="3495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гость</a:t>
            </a:r>
            <a:endParaRPr lang="ru-RU" dirty="0"/>
          </a:p>
        </p:txBody>
      </p:sp>
      <p:pic>
        <p:nvPicPr>
          <p:cNvPr id="5" name="Содержимое 4" descr="VintikAndShpuntik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679" y="1500174"/>
            <a:ext cx="4557512" cy="37441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Это жадный предмет</a:t>
            </a:r>
          </a:p>
          <a:p>
            <a:pPr>
              <a:buNone/>
            </a:pPr>
            <a:r>
              <a:rPr lang="ru-RU" i="1" dirty="0" smtClean="0"/>
              <a:t>Все железо хватает.</a:t>
            </a:r>
          </a:p>
          <a:p>
            <a:pPr>
              <a:buNone/>
            </a:pPr>
            <a:r>
              <a:rPr lang="ru-RU" i="1" dirty="0" smtClean="0"/>
              <a:t>Для него нормы нет. </a:t>
            </a:r>
          </a:p>
          <a:p>
            <a:pPr>
              <a:buNone/>
            </a:pPr>
            <a:r>
              <a:rPr lang="ru-RU" i="1" dirty="0" smtClean="0"/>
              <a:t>Прилипанием страдает.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57878_3640123_1817mag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6800" y="1928802"/>
            <a:ext cx="6675942" cy="378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43</Words>
  <Application>Microsoft Office PowerPoint</Application>
  <PresentationFormat>Экран (4:3)</PresentationFormat>
  <Paragraphs>19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«Чудеса превращений»</vt:lpstr>
      <vt:lpstr>Первый гость</vt:lpstr>
      <vt:lpstr>Слайд 3</vt:lpstr>
      <vt:lpstr>Второй гость</vt:lpstr>
      <vt:lpstr>Классификация камня</vt:lpstr>
      <vt:lpstr>Море</vt:lpstr>
      <vt:lpstr>Река</vt:lpstr>
      <vt:lpstr>Третий гость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Dara</cp:lastModifiedBy>
  <cp:revision>25</cp:revision>
  <dcterms:created xsi:type="dcterms:W3CDTF">2013-02-09T17:45:17Z</dcterms:created>
  <dcterms:modified xsi:type="dcterms:W3CDTF">2014-02-20T15:43:53Z</dcterms:modified>
</cp:coreProperties>
</file>