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0E9-DC0E-415A-96E5-57CF2497920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C8B8-BB09-4B80-B97C-BEA719F6F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0E9-DC0E-415A-96E5-57CF2497920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C8B8-BB09-4B80-B97C-BEA719F6F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0E9-DC0E-415A-96E5-57CF2497920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C8B8-BB09-4B80-B97C-BEA719F6F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0E9-DC0E-415A-96E5-57CF2497920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C8B8-BB09-4B80-B97C-BEA719F6F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0E9-DC0E-415A-96E5-57CF2497920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C8B8-BB09-4B80-B97C-BEA719F6F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0E9-DC0E-415A-96E5-57CF2497920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C8B8-BB09-4B80-B97C-BEA719F6F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0E9-DC0E-415A-96E5-57CF2497920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C8B8-BB09-4B80-B97C-BEA719F6F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0E9-DC0E-415A-96E5-57CF2497920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C8B8-BB09-4B80-B97C-BEA719F6F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0E9-DC0E-415A-96E5-57CF2497920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C8B8-BB09-4B80-B97C-BEA719F6F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0E9-DC0E-415A-96E5-57CF2497920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C8B8-BB09-4B80-B97C-BEA719F6F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00E9-DC0E-415A-96E5-57CF2497920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C8B8-BB09-4B80-B97C-BEA719F6F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400E9-DC0E-415A-96E5-57CF2497920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7C8B8-BB09-4B80-B97C-BEA719F6F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0"/>
            <a:ext cx="7772400" cy="1730673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Государственное бюджетное дошкольное образовательное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учреждение детский сад № 72 комбинированного вида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Красносельского района Санкт-Петербурга</a:t>
            </a:r>
            <a:endParaRPr lang="ru-RU" sz="2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844824"/>
            <a:ext cx="8424936" cy="468052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ПРОБЛЕМНО-ПОИСКОВАЯ ТЕХНОЛОГИЯ</a:t>
            </a:r>
            <a:endParaRPr lang="ru-RU" sz="18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Экологический проект с детьми  дошкольного возраста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6000" b="1" dirty="0" smtClean="0">
                <a:solidFill>
                  <a:srgbClr val="002060"/>
                </a:solidFill>
                <a:latin typeface="Monotype Corsiva" pitchFamily="66" charset="0"/>
                <a:cs typeface="Aharoni" pitchFamily="2" charset="-79"/>
              </a:rPr>
              <a:t>«Деревья – наши друзья!»</a:t>
            </a:r>
            <a:endParaRPr lang="ru-RU" sz="6000" dirty="0" smtClean="0">
              <a:solidFill>
                <a:srgbClr val="002060"/>
              </a:solidFill>
            </a:endParaRPr>
          </a:p>
          <a:p>
            <a:pPr>
              <a:defRPr/>
            </a:pPr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Составила и провела</a:t>
            </a:r>
          </a:p>
          <a:p>
            <a:pPr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pPr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Степанова Наталья Викторовна</a:t>
            </a:r>
          </a:p>
          <a:p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Актуальность</a:t>
            </a:r>
            <a:endParaRPr lang="ru-RU" b="1" dirty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424936" cy="4536504"/>
          </a:xfrm>
        </p:spPr>
        <p:txBody>
          <a:bodyPr>
            <a:noAutofit/>
          </a:bodyPr>
          <a:lstStyle/>
          <a:p>
            <a:pPr indent="342900" algn="just">
              <a:lnSpc>
                <a:spcPct val="120000"/>
              </a:lnSpc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Что такое </a:t>
            </a:r>
            <a:r>
              <a:rPr lang="ru-RU" sz="2500" b="1" i="1" dirty="0" smtClean="0">
                <a:latin typeface="Times New Roman" pitchFamily="18" charset="0"/>
                <a:cs typeface="Times New Roman" pitchFamily="18" charset="0"/>
              </a:rPr>
              <a:t>ДЕРЕВО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? Дерево - живое, доброе существо, похожее на человека. Руки - веточки, туловище - ствол, ноги - корни. У дерева тоже есть кровь, это сок, который движется по стволу. Дерево умеет «разговаривать» - шелест листьев, удары веток друг о друга на ветру. Есть душа - это птицы, животные, насекомые, которые живут на дереве. Дерево нас радует цветением, угощает плодами. </a:t>
            </a:r>
            <a:r>
              <a:rPr lang="ru-RU" sz="2500" b="1" i="1" dirty="0" smtClean="0">
                <a:latin typeface="Times New Roman" pitchFamily="18" charset="0"/>
                <a:cs typeface="Times New Roman" pitchFamily="18" charset="0"/>
              </a:rPr>
              <a:t>Деревья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- это главные помощники человека, также оно символизирует семью (предки, родители, дети). </a:t>
            </a:r>
            <a:r>
              <a:rPr lang="ru-RU" sz="2500" b="1" i="1" dirty="0" smtClean="0">
                <a:latin typeface="Times New Roman" pitchFamily="18" charset="0"/>
                <a:cs typeface="Times New Roman" pitchFamily="18" charset="0"/>
              </a:rPr>
              <a:t>Деревья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, как </a:t>
            </a:r>
            <a:r>
              <a:rPr lang="ru-RU" sz="2500" b="1" i="1" dirty="0" smtClean="0">
                <a:latin typeface="Times New Roman" pitchFamily="18" charset="0"/>
                <a:cs typeface="Times New Roman" pitchFamily="18" charset="0"/>
              </a:rPr>
              <a:t>дети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, которых тоже нужно кормить, поить, заботиться о них, разговаривать с ними и главное </a:t>
            </a:r>
            <a:r>
              <a:rPr lang="ru-RU" sz="2500" b="1" i="1" dirty="0" smtClean="0">
                <a:latin typeface="Times New Roman" pitchFamily="18" charset="0"/>
                <a:cs typeface="Times New Roman" pitchFamily="18" charset="0"/>
              </a:rPr>
              <a:t>любить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, что дано матушкой природой!!!</a:t>
            </a:r>
          </a:p>
          <a:p>
            <a:pPr>
              <a:buNone/>
            </a:pPr>
            <a:endParaRPr lang="ru-RU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Цель</a:t>
            </a: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96752"/>
            <a:ext cx="849694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Вовлечь детей дошкольного в познавательную и практическую деятельность по изучению и бережному отношению к всему растительному миру, в особенности к деревьям.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Расширить представление детей о лесе, а именно о деревьях наших краев, как о растениях, о составных частях деревьев.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Учить любоваться красотой родной природы.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Воспитывать интерес к жизни растений.</a:t>
            </a:r>
          </a:p>
          <a:p>
            <a:pPr algn="just">
              <a:buFont typeface="Arial" pitchFamily="34" charset="0"/>
              <a:buChar char="•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Задачи</a:t>
            </a: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445624" cy="5256584"/>
          </a:xfrm>
        </p:spPr>
        <p:txBody>
          <a:bodyPr>
            <a:normAutofit fontScale="77500" lnSpcReduction="20000"/>
          </a:bodyPr>
          <a:lstStyle/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Знакомить детей с деревьями: рябина, клен, дуб, ель, сосна, береза, тополь, липа.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Формировать представление о характерных особенностях деревьев (о том, что дерево это растения, у него есть: корень, ствол, ветки, листья, ягоды.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Необходимость сотрудничать и сопереживать, проявить заботу и внимание в отношения к взрослым, сверстникам, и конечно ко всему живому.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Переживать положительное эмоциональное состояние от знакомства  и заботы с окружающем мире.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Обогащать и активизировать словарь детей.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Воспитывать интерес к жизни растений., желание защищать и оберегать природу.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Подготовительный этап:</a:t>
            </a:r>
          </a:p>
          <a:p>
            <a:pPr algn="just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Составление плана работы для данной темой.</a:t>
            </a:r>
          </a:p>
          <a:p>
            <a:pPr algn="just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Выбор материала, информации, подбор необходимой литературы, определение целей и задач совместных деятельностей и экскурсий, подбор дидактических, сюжетно- ролевых игр и атрибутики к ним. Оснащение и оформление развивающей среды в группе.</a:t>
            </a:r>
          </a:p>
          <a:p>
            <a:pPr algn="just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Подготовка и проведение мониторинга в виде загадок.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 noChangeArrowheads="1"/>
          </p:cNvSpPr>
          <p:nvPr>
            <p:ph type="title"/>
          </p:nvPr>
        </p:nvSpPr>
        <p:spPr bwMode="auto">
          <a:xfrm>
            <a:off x="2347673" y="461417"/>
            <a:ext cx="444865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Содержание работы</a:t>
            </a:r>
            <a:endParaRPr lang="ru-RU" sz="4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8445624" cy="6597352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Основной этап:</a:t>
            </a:r>
          </a:p>
          <a:p>
            <a:pPr algn="just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Цикл занятий «Путешествие с лесовичком» (с октября месяца знакомство с деревьями – 1 дерево в месяц)</a:t>
            </a:r>
          </a:p>
          <a:p>
            <a:pPr algn="just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Экскурсии в парк (по сезонам)</a:t>
            </a:r>
          </a:p>
          <a:p>
            <a:pPr algn="just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Сюжетно-ролевые игры: «Идем в гости», «Путешествие в лес» (изготовление атрибутики и оформление)</a:t>
            </a:r>
          </a:p>
          <a:p>
            <a:pPr algn="just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Подвижные игры: «К дереву беги», «Кто быстрее найдет березу, ель, дуб», «Угадай по описанию», «Четвертый лишний», «Идите ко мне», «По ровненькой дорожке», «Мы – веселые ребята», «Найди свое дерево»</a:t>
            </a:r>
          </a:p>
          <a:p>
            <a:pPr algn="just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Дидактические игры: «Третий лишний», «Чей листок?», Экологическое лото и т.д.</a:t>
            </a:r>
          </a:p>
          <a:p>
            <a:pPr algn="just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Чтение художественных произведений по теме: песенки- потешки, загадки о деревьях, сказки, стихотворения, рассказы, экологических газет и журналов.</a:t>
            </a:r>
          </a:p>
          <a:p>
            <a:pPr algn="just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Составление сказок про деревья (по имени ребенка – его талисман)</a:t>
            </a:r>
          </a:p>
          <a:p>
            <a:pPr algn="just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Посадка на участке саженцев деревьев, кустарников и цветов. Уход за растениями на площадке.  Уборка на участке осенних листьев.</a:t>
            </a:r>
          </a:p>
          <a:p>
            <a:pPr algn="just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Праздники по тематике: «Деревья – наши друзья»</a:t>
            </a:r>
          </a:p>
          <a:p>
            <a:pPr algn="just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Оформление выставки рисунков  и поделок «Деревья - наши друзья»( каждый месяц разная тематика: «Осень в гости к нам пришла»,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Рябинушка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наша», «Путешествие в сказочный лес»и т.д.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Заключительный этап:</a:t>
            </a:r>
          </a:p>
          <a:p>
            <a:pPr algn="just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Оформление выставок рисунков и поделок (каждый месяц)</a:t>
            </a:r>
          </a:p>
          <a:p>
            <a:pPr algn="just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Выставка сказок на тему «Путешествие с лесовичком» (сказки детей)</a:t>
            </a:r>
          </a:p>
          <a:p>
            <a:pPr algn="just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Изготовление универсального дерево знаний (пособие  на тему: «Моя семья» - родословное дерево и другие пособия)</a:t>
            </a:r>
          </a:p>
          <a:p>
            <a:pPr algn="just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Сотрудничество со школой – сбор макулатуры «Акция «Берегите лес!»»</a:t>
            </a:r>
          </a:p>
          <a:p>
            <a:pPr algn="just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Оформление результатов проекта (как презентация, коллаж)</a:t>
            </a:r>
          </a:p>
          <a:p>
            <a:pPr algn="just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Проведение праздников по сезонам.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9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Работа с родителями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>
            <a:normAutofit fontScale="70000" lnSpcReduction="20000"/>
          </a:bodyPr>
          <a:lstStyle/>
          <a:p>
            <a:pPr>
              <a:buFont typeface="Arial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Информация  для родителей на групповом родительском собрании про экологический проект «Деревья - наши друзья!»</a:t>
            </a:r>
          </a:p>
          <a:p>
            <a:pPr>
              <a:buFont typeface="Arial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Анкетирование родителей</a:t>
            </a:r>
          </a:p>
          <a:p>
            <a:pPr>
              <a:buFont typeface="Arial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 посадки саженцев деревьев, кустарников и цветов на участки детского сада</a:t>
            </a:r>
          </a:p>
          <a:p>
            <a:pPr>
              <a:buFont typeface="Arial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Информация для родителей на темы: «Деревья – наши друзья!», «Путешествие с лесовичком», Экологический журнал «Давайте беречь нашу природу!»</a:t>
            </a:r>
          </a:p>
          <a:p>
            <a:pPr>
              <a:buFont typeface="Arial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Изготовление папки «Моя семья» - родословная семьи</a:t>
            </a:r>
          </a:p>
          <a:p>
            <a:pPr algn="just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Оформление выставок рисунков и поделок (каждый месяц)</a:t>
            </a:r>
          </a:p>
          <a:p>
            <a:pPr algn="just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Выставка сказок на тему «Путешествие с лесовичком» (сказки детей совместно с родителями дома)</a:t>
            </a:r>
          </a:p>
          <a:p>
            <a:pPr algn="just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Стенгазета каждой семьи на тему: «Путешествие в сказочный лес!»</a:t>
            </a:r>
          </a:p>
          <a:p>
            <a:pPr algn="just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Мастер-класс на тему «От дерево до бумаги»</a:t>
            </a:r>
          </a:p>
          <a:p>
            <a:pPr algn="just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Сбор макулатуры в школу (сотрудничество со школой) «Акция</a:t>
            </a:r>
          </a:p>
          <a:p>
            <a:pPr algn="just"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16832"/>
            <a:ext cx="8229600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РОМАШКИ </a:t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>отправились путешествовать в сказочный лес с лесовичком…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1026" name="Picture 2" descr="C:\Users\801574\Desktop\стенды\brYBZGMdX6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573016"/>
            <a:ext cx="2459736" cy="15361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788</Words>
  <Application>Microsoft Office PowerPoint</Application>
  <PresentationFormat>Экран (4:3)</PresentationFormat>
  <Paragraphs>64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Adventure</vt:lpstr>
      <vt:lpstr>Aharoni</vt:lpstr>
      <vt:lpstr>Arial</vt:lpstr>
      <vt:lpstr>Calibri</vt:lpstr>
      <vt:lpstr>Monotype Corsiva</vt:lpstr>
      <vt:lpstr>Times New Roman</vt:lpstr>
      <vt:lpstr>Wingdings</vt:lpstr>
      <vt:lpstr>Тема Office</vt:lpstr>
      <vt:lpstr>Государственное бюджетное дошкольное образовательное  учреждение детский сад № 72 комбинированного вида  Красносельского района Санкт-Петербурга</vt:lpstr>
      <vt:lpstr>Актуальность</vt:lpstr>
      <vt:lpstr>Цель</vt:lpstr>
      <vt:lpstr>Задачи</vt:lpstr>
      <vt:lpstr>Содержание работы</vt:lpstr>
      <vt:lpstr>Презентация PowerPoint</vt:lpstr>
      <vt:lpstr>Презентация PowerPoint</vt:lpstr>
      <vt:lpstr>Работа с родителями</vt:lpstr>
      <vt:lpstr>РОМАШКИ  отправились путешествовать в сказочный лес с лесовичком…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sbelova</dc:creator>
  <cp:lastModifiedBy>Влада</cp:lastModifiedBy>
  <cp:revision>25</cp:revision>
  <dcterms:created xsi:type="dcterms:W3CDTF">2013-07-31T06:33:08Z</dcterms:created>
  <dcterms:modified xsi:type="dcterms:W3CDTF">2014-02-20T15:46:25Z</dcterms:modified>
</cp:coreProperties>
</file>