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endor\Desktop\&#1084;&#1091;&#1079;&#1099;&#1082;&#1072;\Nizkie-zvuki-Kamnepad(muzofon.com).mp3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«Страна Дружбы»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sz="2900" b="1" i="1" dirty="0" smtClean="0">
              <a:solidFill>
                <a:schemeClr val="tx1"/>
              </a:solidFill>
            </a:endParaRPr>
          </a:p>
          <a:p>
            <a:r>
              <a:rPr lang="ru-RU" sz="2900" b="1" i="1" dirty="0" smtClean="0">
                <a:solidFill>
                  <a:schemeClr val="tx1"/>
                </a:solidFill>
              </a:rPr>
              <a:t>Конспект интегрированной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ru-RU" sz="2900" b="1" i="1" dirty="0" smtClean="0">
                <a:solidFill>
                  <a:schemeClr val="tx1"/>
                </a:solidFill>
              </a:rPr>
              <a:t>непосредственно</a:t>
            </a:r>
            <a:r>
              <a:rPr lang="ru-MO" sz="2900" b="1" i="1" dirty="0" smtClean="0">
                <a:solidFill>
                  <a:schemeClr val="tx1"/>
                </a:solidFill>
              </a:rPr>
              <a:t> образовательной</a:t>
            </a:r>
            <a:r>
              <a:rPr lang="de-DE" sz="2900" b="1" i="1" dirty="0" smtClean="0">
                <a:solidFill>
                  <a:schemeClr val="tx1"/>
                </a:solidFill>
              </a:rPr>
              <a:t> </a:t>
            </a:r>
            <a:r>
              <a:rPr lang="de-DE" sz="2900" b="1" i="1" dirty="0" err="1" smtClean="0">
                <a:solidFill>
                  <a:schemeClr val="tx1"/>
                </a:solidFill>
              </a:rPr>
              <a:t>деятельности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de-DE" sz="2900" b="1" i="1" dirty="0" err="1" smtClean="0">
                <a:solidFill>
                  <a:schemeClr val="tx1"/>
                </a:solidFill>
              </a:rPr>
              <a:t>по</a:t>
            </a:r>
            <a:r>
              <a:rPr lang="de-DE" sz="2900" b="1" i="1" dirty="0" smtClean="0">
                <a:solidFill>
                  <a:schemeClr val="tx1"/>
                </a:solidFill>
              </a:rPr>
              <a:t> ОО «</a:t>
            </a:r>
            <a:r>
              <a:rPr lang="ru-RU" sz="2900" b="1" i="1" smtClean="0">
                <a:solidFill>
                  <a:schemeClr val="tx1"/>
                </a:solidFill>
              </a:rPr>
              <a:t>Социализация</a:t>
            </a:r>
            <a:r>
              <a:rPr lang="de-DE" sz="2900" b="1" i="1" smtClean="0">
                <a:solidFill>
                  <a:schemeClr val="tx1"/>
                </a:solidFill>
              </a:rPr>
              <a:t>»</a:t>
            </a:r>
            <a:r>
              <a:rPr lang="ru-RU" sz="2900" b="1" i="1" dirty="0" smtClean="0">
                <a:solidFill>
                  <a:schemeClr val="tx1"/>
                </a:solidFill>
              </a:rPr>
              <a:t> и ОО «Художественное творчество»</a:t>
            </a:r>
            <a:endParaRPr lang="ru-RU" sz="2900" dirty="0" smtClean="0">
              <a:solidFill>
                <a:schemeClr val="tx1"/>
              </a:solidFill>
            </a:endParaRPr>
          </a:p>
          <a:p>
            <a:r>
              <a:rPr lang="de-DE" sz="2900" b="1" i="1" dirty="0" smtClean="0">
                <a:solidFill>
                  <a:schemeClr val="tx1"/>
                </a:solidFill>
              </a:rPr>
              <a:t>в </a:t>
            </a:r>
            <a:r>
              <a:rPr lang="de-DE" sz="2900" b="1" i="1" dirty="0" err="1" smtClean="0">
                <a:solidFill>
                  <a:schemeClr val="tx1"/>
                </a:solidFill>
              </a:rPr>
              <a:t>подготовительной</a:t>
            </a:r>
            <a:r>
              <a:rPr lang="de-DE" sz="2900" b="1" i="1" dirty="0" smtClean="0">
                <a:solidFill>
                  <a:schemeClr val="tx1"/>
                </a:solidFill>
              </a:rPr>
              <a:t> к </a:t>
            </a:r>
            <a:r>
              <a:rPr lang="de-DE" sz="2900" b="1" i="1" dirty="0" err="1" smtClean="0">
                <a:solidFill>
                  <a:schemeClr val="tx1"/>
                </a:solidFill>
              </a:rPr>
              <a:t>школе</a:t>
            </a:r>
            <a:r>
              <a:rPr lang="de-DE" sz="2900" b="1" i="1" dirty="0" smtClean="0">
                <a:solidFill>
                  <a:schemeClr val="tx1"/>
                </a:solidFill>
              </a:rPr>
              <a:t> </a:t>
            </a:r>
            <a:r>
              <a:rPr lang="de-DE" sz="2900" b="1" i="1" dirty="0" err="1" smtClean="0">
                <a:solidFill>
                  <a:schemeClr val="tx1"/>
                </a:solidFill>
              </a:rPr>
              <a:t>группе</a:t>
            </a:r>
            <a:endParaRPr lang="ru-RU" sz="29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scueRangersAwa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57356" y="1500174"/>
            <a:ext cx="5048285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41865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155538"/>
            <a:ext cx="8643998" cy="59706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«Рассели звуки»</a:t>
            </a:r>
            <a:endParaRPr lang="ru-RU" dirty="0"/>
          </a:p>
        </p:txBody>
      </p:sp>
      <p:pic>
        <p:nvPicPr>
          <p:cNvPr id="4" name="Содержимое 3" descr="грамота 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669899" y="1058454"/>
            <a:ext cx="4259555" cy="5067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рамота 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60" y="1285860"/>
            <a:ext cx="4128458" cy="49117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«Рассели звуки»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3000373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3000373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71810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3929066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3857628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38576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478632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Ю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4786322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471488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56418655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1357298"/>
            <a:ext cx="8643998" cy="4768866"/>
          </a:xfrm>
          <a:prstGeom prst="rect">
            <a:avLst/>
          </a:prstGeom>
        </p:spPr>
      </p:pic>
      <p:pic>
        <p:nvPicPr>
          <p:cNvPr id="7" name="Nizkie-zvuki-Kamnepad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«Четвертый лишний»</a:t>
            </a:r>
            <a:endParaRPr lang="ru-RU" dirty="0"/>
          </a:p>
        </p:txBody>
      </p:sp>
      <p:pic>
        <p:nvPicPr>
          <p:cNvPr id="4" name="Содержимое 3" descr="2d2e9b55dda5_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6" y="1177929"/>
            <a:ext cx="5857916" cy="5037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c9775e9e590_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47585" y="428604"/>
            <a:ext cx="6893960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ea5dc0738ba_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6" y="285728"/>
            <a:ext cx="7063740" cy="5612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b0f2384b610_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142852"/>
            <a:ext cx="7215827" cy="5377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3b5c012c6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-612"/>
          <a:stretch>
            <a:fillRect/>
          </a:stretch>
        </p:blipFill>
        <p:spPr>
          <a:xfrm>
            <a:off x="294680" y="1357298"/>
            <a:ext cx="8635566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3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1285860"/>
            <a:ext cx="4357718" cy="3268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3b5c012c6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7418" y="2000241"/>
            <a:ext cx="8824592" cy="2857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46-4_en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18" y="542796"/>
            <a:ext cx="5357850" cy="57477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29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46720"/>
            <a:ext cx="7244053" cy="5668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730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428604"/>
            <a:ext cx="7056776" cy="5707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9731982ec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843" y="1785927"/>
            <a:ext cx="8937593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175441_22469541_g0008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214422"/>
            <a:ext cx="2214546" cy="3131681"/>
          </a:xfrm>
        </p:spPr>
      </p:pic>
      <p:pic>
        <p:nvPicPr>
          <p:cNvPr id="6" name="Содержимое 5" descr="x_3149245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500174"/>
            <a:ext cx="3752848" cy="281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a0df4e23a64f4533677a36e9fb08ad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57686" y="2428868"/>
            <a:ext cx="2804499" cy="2808814"/>
          </a:xfrm>
        </p:spPr>
      </p:pic>
      <p:pic>
        <p:nvPicPr>
          <p:cNvPr id="7" name="Содержимое 3" descr="26168586_Muh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285728"/>
            <a:ext cx="2227591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lshebnik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71736" y="1643050"/>
            <a:ext cx="2857520" cy="30399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1d0aac13731dde6b9c08ec80b5accdd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3500462" cy="2625347"/>
          </a:xfrm>
        </p:spPr>
      </p:pic>
      <p:pic>
        <p:nvPicPr>
          <p:cNvPr id="6" name="Содержимое 5" descr="372227_risunok_detstvo_malchiki_malyshi_igry_shalosti_igr_1920x1200_(www.GdeFon.ru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429256" y="3214686"/>
            <a:ext cx="3714744" cy="2321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al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928670"/>
            <a:ext cx="5500694" cy="3814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8503619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63706" y="642919"/>
            <a:ext cx="1893782" cy="4071966"/>
          </a:xfrm>
        </p:spPr>
      </p:pic>
      <p:pic>
        <p:nvPicPr>
          <p:cNvPr id="6" name="Содержимое 5" descr="918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571868" y="500042"/>
            <a:ext cx="4000528" cy="2500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nypics.ru-302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2357431"/>
            <a:ext cx="3929090" cy="2592148"/>
          </a:xfrm>
        </p:spPr>
      </p:pic>
      <p:pic>
        <p:nvPicPr>
          <p:cNvPr id="7" name="Содержимое 3" descr="1366909482_1271174613-fotopodborka-sredy-166-foto_addfun.ru_1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" y="285728"/>
            <a:ext cx="3143240" cy="270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49</Words>
  <Application>Microsoft Office PowerPoint</Application>
  <PresentationFormat>Экран (4:3)</PresentationFormat>
  <Paragraphs>18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«Страна Дружбы»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Игра «Рассели звуки»</vt:lpstr>
      <vt:lpstr>Игра «Рассели звуки»</vt:lpstr>
      <vt:lpstr>Слайд 14</vt:lpstr>
      <vt:lpstr>Игра «Четвертый лишний»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Dara</cp:lastModifiedBy>
  <cp:revision>27</cp:revision>
  <dcterms:created xsi:type="dcterms:W3CDTF">2013-03-16T17:10:51Z</dcterms:created>
  <dcterms:modified xsi:type="dcterms:W3CDTF">2014-02-20T16:02:13Z</dcterms:modified>
</cp:coreProperties>
</file>