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0" r:id="rId4"/>
    <p:sldId id="257" r:id="rId5"/>
    <p:sldId id="258" r:id="rId6"/>
    <p:sldId id="259" r:id="rId7"/>
    <p:sldId id="266" r:id="rId8"/>
    <p:sldId id="267" r:id="rId9"/>
    <p:sldId id="274" r:id="rId10"/>
    <p:sldId id="269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99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62037-E7E7-4704-9D89-716F00509529}" type="doc">
      <dgm:prSet loTypeId="urn:microsoft.com/office/officeart/2005/8/layout/targe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227BD38-3FD5-4CD2-B969-0085298CA5E0}">
      <dgm:prSet phldrT="[Текст]"/>
      <dgm:spPr/>
      <dgm:t>
        <a:bodyPr/>
        <a:lstStyle/>
        <a:p>
          <a:r>
            <a:rPr lang="ru-RU" smtClean="0"/>
            <a:t>Научности </a:t>
          </a:r>
          <a:endParaRPr lang="ru-RU" dirty="0"/>
        </a:p>
      </dgm:t>
    </dgm:pt>
    <dgm:pt modelId="{04841D43-2ACC-44AF-B444-1CBC19CE1CF7}" type="parTrans" cxnId="{960F9AC3-9621-4151-A2D0-48CC4F4504B6}">
      <dgm:prSet/>
      <dgm:spPr/>
      <dgm:t>
        <a:bodyPr/>
        <a:lstStyle/>
        <a:p>
          <a:endParaRPr lang="ru-RU"/>
        </a:p>
      </dgm:t>
    </dgm:pt>
    <dgm:pt modelId="{6A8B1EE2-7D38-4E85-8123-703F6EA239F5}" type="sibTrans" cxnId="{960F9AC3-9621-4151-A2D0-48CC4F4504B6}">
      <dgm:prSet/>
      <dgm:spPr/>
      <dgm:t>
        <a:bodyPr/>
        <a:lstStyle/>
        <a:p>
          <a:endParaRPr lang="ru-RU"/>
        </a:p>
      </dgm:t>
    </dgm:pt>
    <dgm:pt modelId="{CEB20208-CCE8-4261-8484-346416CBFB5A}">
      <dgm:prSet phldrT="[Текст]"/>
      <dgm:spPr/>
      <dgm:t>
        <a:bodyPr/>
        <a:lstStyle/>
        <a:p>
          <a:r>
            <a:rPr lang="ru-RU" dirty="0" smtClean="0"/>
            <a:t>Систематичности</a:t>
          </a:r>
          <a:endParaRPr lang="ru-RU" dirty="0"/>
        </a:p>
      </dgm:t>
    </dgm:pt>
    <dgm:pt modelId="{3978F424-63DA-487D-A754-8DA8EEC74ED4}" type="parTrans" cxnId="{240E0D97-D257-4F7F-95E4-C2C7FEF8C9F8}">
      <dgm:prSet/>
      <dgm:spPr/>
      <dgm:t>
        <a:bodyPr/>
        <a:lstStyle/>
        <a:p>
          <a:endParaRPr lang="ru-RU"/>
        </a:p>
      </dgm:t>
    </dgm:pt>
    <dgm:pt modelId="{13070C24-E11F-4384-A3E2-CD1D4BD1D1E7}" type="sibTrans" cxnId="{240E0D97-D257-4F7F-95E4-C2C7FEF8C9F8}">
      <dgm:prSet/>
      <dgm:spPr/>
      <dgm:t>
        <a:bodyPr/>
        <a:lstStyle/>
        <a:p>
          <a:endParaRPr lang="ru-RU"/>
        </a:p>
      </dgm:t>
    </dgm:pt>
    <dgm:pt modelId="{23BAFA20-616E-4A7B-B71B-D0B9E0A1E74A}">
      <dgm:prSet phldrT="[Текст]"/>
      <dgm:spPr/>
      <dgm:t>
        <a:bodyPr/>
        <a:lstStyle/>
        <a:p>
          <a:r>
            <a:rPr lang="ru-RU" dirty="0" smtClean="0"/>
            <a:t> Последовательности </a:t>
          </a:r>
          <a:endParaRPr lang="ru-RU" dirty="0"/>
        </a:p>
      </dgm:t>
    </dgm:pt>
    <dgm:pt modelId="{605A67CE-1AAC-43E2-BAA8-F81ACDE20F81}" type="parTrans" cxnId="{B560D910-2AC1-45DD-9291-42EFACC4B950}">
      <dgm:prSet/>
      <dgm:spPr/>
      <dgm:t>
        <a:bodyPr/>
        <a:lstStyle/>
        <a:p>
          <a:endParaRPr lang="ru-RU"/>
        </a:p>
      </dgm:t>
    </dgm:pt>
    <dgm:pt modelId="{A8817E5B-AEC9-43C7-9C7F-4DDF764B264D}" type="sibTrans" cxnId="{B560D910-2AC1-45DD-9291-42EFACC4B950}">
      <dgm:prSet/>
      <dgm:spPr/>
      <dgm:t>
        <a:bodyPr/>
        <a:lstStyle/>
        <a:p>
          <a:endParaRPr lang="ru-RU"/>
        </a:p>
      </dgm:t>
    </dgm:pt>
    <dgm:pt modelId="{6853383D-C2F6-4E1D-9547-A3611D80FBF4}">
      <dgm:prSet/>
      <dgm:spPr/>
      <dgm:t>
        <a:bodyPr/>
        <a:lstStyle/>
        <a:p>
          <a:r>
            <a:rPr lang="ru-RU" dirty="0" smtClean="0"/>
            <a:t>Доступности </a:t>
          </a:r>
          <a:endParaRPr lang="ru-RU" dirty="0"/>
        </a:p>
      </dgm:t>
    </dgm:pt>
    <dgm:pt modelId="{11351D9B-02A6-42DD-BFCA-8C2BD389B3E5}" type="parTrans" cxnId="{8D6E06F3-A93E-4E4B-A5CE-89C66DBE958F}">
      <dgm:prSet/>
      <dgm:spPr/>
      <dgm:t>
        <a:bodyPr/>
        <a:lstStyle/>
        <a:p>
          <a:endParaRPr lang="ru-RU"/>
        </a:p>
      </dgm:t>
    </dgm:pt>
    <dgm:pt modelId="{5B7CC499-148B-475E-939A-A1FC9F0A63EF}" type="sibTrans" cxnId="{8D6E06F3-A93E-4E4B-A5CE-89C66DBE958F}">
      <dgm:prSet/>
      <dgm:spPr/>
      <dgm:t>
        <a:bodyPr/>
        <a:lstStyle/>
        <a:p>
          <a:endParaRPr lang="ru-RU"/>
        </a:p>
      </dgm:t>
    </dgm:pt>
    <dgm:pt modelId="{6F98BF6A-EB7A-4577-A7B1-C6B61E97A876}">
      <dgm:prSet/>
      <dgm:spPr/>
      <dgm:t>
        <a:bodyPr/>
        <a:lstStyle/>
        <a:p>
          <a:r>
            <a:rPr lang="ru-RU" dirty="0" smtClean="0"/>
            <a:t>Комплексности </a:t>
          </a:r>
          <a:endParaRPr lang="ru-RU" dirty="0"/>
        </a:p>
      </dgm:t>
    </dgm:pt>
    <dgm:pt modelId="{2E318004-845E-4D17-93AA-7224D01714AF}" type="parTrans" cxnId="{79422C8A-B490-4952-A658-37583703B6D1}">
      <dgm:prSet/>
      <dgm:spPr/>
      <dgm:t>
        <a:bodyPr/>
        <a:lstStyle/>
        <a:p>
          <a:endParaRPr lang="ru-RU"/>
        </a:p>
      </dgm:t>
    </dgm:pt>
    <dgm:pt modelId="{03A2E481-2F09-476F-9FCB-74F0208B6346}" type="sibTrans" cxnId="{79422C8A-B490-4952-A658-37583703B6D1}">
      <dgm:prSet/>
      <dgm:spPr/>
      <dgm:t>
        <a:bodyPr/>
        <a:lstStyle/>
        <a:p>
          <a:endParaRPr lang="ru-RU"/>
        </a:p>
      </dgm:t>
    </dgm:pt>
    <dgm:pt modelId="{6877DE2D-50BF-4048-84DA-D04FE673DF75}">
      <dgm:prSet/>
      <dgm:spPr/>
      <dgm:t>
        <a:bodyPr/>
        <a:lstStyle/>
        <a:p>
          <a:r>
            <a:rPr lang="ru-RU" dirty="0" smtClean="0"/>
            <a:t>Сотрудничества с родителями.</a:t>
          </a:r>
          <a:endParaRPr lang="ru-RU" dirty="0"/>
        </a:p>
      </dgm:t>
    </dgm:pt>
    <dgm:pt modelId="{0E52FDBE-56EE-4F93-B3C5-792F70A65E56}" type="parTrans" cxnId="{EBC42D36-C446-44BF-8ACC-D211A36C2F43}">
      <dgm:prSet/>
      <dgm:spPr/>
      <dgm:t>
        <a:bodyPr/>
        <a:lstStyle/>
        <a:p>
          <a:endParaRPr lang="ru-RU"/>
        </a:p>
      </dgm:t>
    </dgm:pt>
    <dgm:pt modelId="{592A928A-EA14-4A2C-A6A7-0B642ADB3A46}" type="sibTrans" cxnId="{EBC42D36-C446-44BF-8ACC-D211A36C2F43}">
      <dgm:prSet/>
      <dgm:spPr/>
      <dgm:t>
        <a:bodyPr/>
        <a:lstStyle/>
        <a:p>
          <a:endParaRPr lang="ru-RU"/>
        </a:p>
      </dgm:t>
    </dgm:pt>
    <dgm:pt modelId="{AB7F4120-C618-4B25-8BCD-3404F0AC684B}">
      <dgm:prSet/>
      <dgm:spPr/>
      <dgm:t>
        <a:bodyPr/>
        <a:lstStyle/>
        <a:p>
          <a:r>
            <a:rPr lang="ru-RU" smtClean="0"/>
            <a:t>Принцип динамического изучения.</a:t>
          </a:r>
          <a:endParaRPr lang="ru-RU"/>
        </a:p>
      </dgm:t>
    </dgm:pt>
    <dgm:pt modelId="{E330532A-9D03-40E6-9CB7-CF925338284A}" type="parTrans" cxnId="{09D47673-A08A-4D94-82CA-B95800372D02}">
      <dgm:prSet/>
      <dgm:spPr/>
      <dgm:t>
        <a:bodyPr/>
        <a:lstStyle/>
        <a:p>
          <a:endParaRPr lang="ru-RU"/>
        </a:p>
      </dgm:t>
    </dgm:pt>
    <dgm:pt modelId="{F40AEDCD-1A6D-4582-8281-B5ADCCAC435B}" type="sibTrans" cxnId="{09D47673-A08A-4D94-82CA-B95800372D02}">
      <dgm:prSet/>
      <dgm:spPr/>
      <dgm:t>
        <a:bodyPr/>
        <a:lstStyle/>
        <a:p>
          <a:endParaRPr lang="ru-RU"/>
        </a:p>
      </dgm:t>
    </dgm:pt>
    <dgm:pt modelId="{84A36C0F-173E-4A31-AC17-FFF137EE24D1}">
      <dgm:prSet/>
      <dgm:spPr/>
      <dgm:t>
        <a:bodyPr/>
        <a:lstStyle/>
        <a:p>
          <a:endParaRPr lang="ru-RU"/>
        </a:p>
      </dgm:t>
    </dgm:pt>
    <dgm:pt modelId="{EEBDAB0C-2605-4EF8-8AB4-DFAC2F3C5F1D}" type="parTrans" cxnId="{D2F69A72-DEBC-4B93-A258-A7C7D4F7DF0E}">
      <dgm:prSet/>
      <dgm:spPr/>
      <dgm:t>
        <a:bodyPr/>
        <a:lstStyle/>
        <a:p>
          <a:endParaRPr lang="ru-RU"/>
        </a:p>
      </dgm:t>
    </dgm:pt>
    <dgm:pt modelId="{C38E7E90-AA4B-4D0B-9E51-8ADEA12237FD}" type="sibTrans" cxnId="{D2F69A72-DEBC-4B93-A258-A7C7D4F7DF0E}">
      <dgm:prSet/>
      <dgm:spPr/>
      <dgm:t>
        <a:bodyPr/>
        <a:lstStyle/>
        <a:p>
          <a:endParaRPr lang="ru-RU"/>
        </a:p>
      </dgm:t>
    </dgm:pt>
    <dgm:pt modelId="{65B36566-97F8-4084-853A-7F1E8EC35B80}" type="pres">
      <dgm:prSet presAssocID="{FF862037-E7E7-4704-9D89-716F0050952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0730C6-DAFD-46B7-8C8B-56A02366A6D7}" type="pres">
      <dgm:prSet presAssocID="{D227BD38-3FD5-4CD2-B969-0085298CA5E0}" presName="circle1" presStyleLbl="node1" presStyleIdx="0" presStyleCnt="7"/>
      <dgm:spPr/>
      <dgm:t>
        <a:bodyPr/>
        <a:lstStyle/>
        <a:p>
          <a:endParaRPr lang="ru-RU"/>
        </a:p>
      </dgm:t>
    </dgm:pt>
    <dgm:pt modelId="{EAC55EDE-D403-42E1-A7F9-4F0D75BC4388}" type="pres">
      <dgm:prSet presAssocID="{D227BD38-3FD5-4CD2-B969-0085298CA5E0}" presName="space" presStyleCnt="0"/>
      <dgm:spPr/>
      <dgm:t>
        <a:bodyPr/>
        <a:lstStyle/>
        <a:p>
          <a:endParaRPr lang="ru-RU"/>
        </a:p>
      </dgm:t>
    </dgm:pt>
    <dgm:pt modelId="{55D9977F-B514-40F8-A2C1-ECD4D29FDDE8}" type="pres">
      <dgm:prSet presAssocID="{D227BD38-3FD5-4CD2-B969-0085298CA5E0}" presName="rect1" presStyleLbl="alignAcc1" presStyleIdx="0" presStyleCnt="7"/>
      <dgm:spPr/>
      <dgm:t>
        <a:bodyPr/>
        <a:lstStyle/>
        <a:p>
          <a:endParaRPr lang="ru-RU"/>
        </a:p>
      </dgm:t>
    </dgm:pt>
    <dgm:pt modelId="{BFADEBE1-D078-4829-A941-CB8BB8B76771}" type="pres">
      <dgm:prSet presAssocID="{CEB20208-CCE8-4261-8484-346416CBFB5A}" presName="vertSpace2" presStyleLbl="node1" presStyleIdx="0" presStyleCnt="7"/>
      <dgm:spPr/>
      <dgm:t>
        <a:bodyPr/>
        <a:lstStyle/>
        <a:p>
          <a:endParaRPr lang="ru-RU"/>
        </a:p>
      </dgm:t>
    </dgm:pt>
    <dgm:pt modelId="{321B2E32-AD59-4409-A503-6E7DB7060F72}" type="pres">
      <dgm:prSet presAssocID="{CEB20208-CCE8-4261-8484-346416CBFB5A}" presName="circle2" presStyleLbl="node1" presStyleIdx="1" presStyleCnt="7"/>
      <dgm:spPr/>
      <dgm:t>
        <a:bodyPr/>
        <a:lstStyle/>
        <a:p>
          <a:endParaRPr lang="ru-RU"/>
        </a:p>
      </dgm:t>
    </dgm:pt>
    <dgm:pt modelId="{D8AF4669-B1CF-4FC4-9473-33B3F83AE694}" type="pres">
      <dgm:prSet presAssocID="{CEB20208-CCE8-4261-8484-346416CBFB5A}" presName="rect2" presStyleLbl="alignAcc1" presStyleIdx="1" presStyleCnt="7"/>
      <dgm:spPr/>
      <dgm:t>
        <a:bodyPr/>
        <a:lstStyle/>
        <a:p>
          <a:endParaRPr lang="ru-RU"/>
        </a:p>
      </dgm:t>
    </dgm:pt>
    <dgm:pt modelId="{3D4E713D-C665-4879-BEB8-252E7D8ACE5C}" type="pres">
      <dgm:prSet presAssocID="{23BAFA20-616E-4A7B-B71B-D0B9E0A1E74A}" presName="vertSpace3" presStyleLbl="node1" presStyleIdx="1" presStyleCnt="7"/>
      <dgm:spPr/>
      <dgm:t>
        <a:bodyPr/>
        <a:lstStyle/>
        <a:p>
          <a:endParaRPr lang="ru-RU"/>
        </a:p>
      </dgm:t>
    </dgm:pt>
    <dgm:pt modelId="{E0B4026E-54F2-4CC7-BCE2-AA052557F502}" type="pres">
      <dgm:prSet presAssocID="{23BAFA20-616E-4A7B-B71B-D0B9E0A1E74A}" presName="circle3" presStyleLbl="node1" presStyleIdx="2" presStyleCnt="7" custScaleX="56832" custScaleY="52619" custLinFactNeighborX="49195" custLinFactNeighborY="173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6B3E059-1157-4972-88EE-1CF1BC27BBC5}" type="pres">
      <dgm:prSet presAssocID="{23BAFA20-616E-4A7B-B71B-D0B9E0A1E74A}" presName="rect3" presStyleLbl="alignAcc1" presStyleIdx="2" presStyleCnt="7"/>
      <dgm:spPr/>
      <dgm:t>
        <a:bodyPr/>
        <a:lstStyle/>
        <a:p>
          <a:endParaRPr lang="ru-RU"/>
        </a:p>
      </dgm:t>
    </dgm:pt>
    <dgm:pt modelId="{BF40E9AC-25DB-4724-A2EC-F86C89F4D549}" type="pres">
      <dgm:prSet presAssocID="{6853383D-C2F6-4E1D-9547-A3611D80FBF4}" presName="vertSpace4" presStyleLbl="node1" presStyleIdx="2" presStyleCnt="7"/>
      <dgm:spPr/>
      <dgm:t>
        <a:bodyPr/>
        <a:lstStyle/>
        <a:p>
          <a:endParaRPr lang="ru-RU"/>
        </a:p>
      </dgm:t>
    </dgm:pt>
    <dgm:pt modelId="{60E67A6A-3D94-41B0-B332-A01C0095EAA9}" type="pres">
      <dgm:prSet presAssocID="{6853383D-C2F6-4E1D-9547-A3611D80FBF4}" presName="circle4" presStyleLbl="node1" presStyleIdx="3" presStyleCnt="7"/>
      <dgm:spPr/>
      <dgm:t>
        <a:bodyPr/>
        <a:lstStyle/>
        <a:p>
          <a:endParaRPr lang="ru-RU"/>
        </a:p>
      </dgm:t>
    </dgm:pt>
    <dgm:pt modelId="{C738B04B-6351-4C4F-9A0F-5C0E5A5BE157}" type="pres">
      <dgm:prSet presAssocID="{6853383D-C2F6-4E1D-9547-A3611D80FBF4}" presName="rect4" presStyleLbl="alignAcc1" presStyleIdx="3" presStyleCnt="7"/>
      <dgm:spPr/>
      <dgm:t>
        <a:bodyPr/>
        <a:lstStyle/>
        <a:p>
          <a:endParaRPr lang="ru-RU"/>
        </a:p>
      </dgm:t>
    </dgm:pt>
    <dgm:pt modelId="{908797B3-D82B-4BBF-95A8-6CBD79460EA6}" type="pres">
      <dgm:prSet presAssocID="{6F98BF6A-EB7A-4577-A7B1-C6B61E97A876}" presName="vertSpace5" presStyleLbl="node1" presStyleIdx="3" presStyleCnt="7"/>
      <dgm:spPr/>
      <dgm:t>
        <a:bodyPr/>
        <a:lstStyle/>
        <a:p>
          <a:endParaRPr lang="ru-RU"/>
        </a:p>
      </dgm:t>
    </dgm:pt>
    <dgm:pt modelId="{ACC0AC27-9DD7-4982-B09E-0929B600A886}" type="pres">
      <dgm:prSet presAssocID="{6F98BF6A-EB7A-4577-A7B1-C6B61E97A876}" presName="circle5" presStyleLbl="node1" presStyleIdx="4" presStyleCnt="7"/>
      <dgm:spPr/>
      <dgm:t>
        <a:bodyPr/>
        <a:lstStyle/>
        <a:p>
          <a:endParaRPr lang="ru-RU"/>
        </a:p>
      </dgm:t>
    </dgm:pt>
    <dgm:pt modelId="{E4E4D4D8-0200-4AF1-BF4D-D5D253653DC5}" type="pres">
      <dgm:prSet presAssocID="{6F98BF6A-EB7A-4577-A7B1-C6B61E97A876}" presName="rect5" presStyleLbl="alignAcc1" presStyleIdx="4" presStyleCnt="7"/>
      <dgm:spPr/>
      <dgm:t>
        <a:bodyPr/>
        <a:lstStyle/>
        <a:p>
          <a:endParaRPr lang="ru-RU"/>
        </a:p>
      </dgm:t>
    </dgm:pt>
    <dgm:pt modelId="{6885B80A-C794-4307-8CC3-924CCCFDBBA9}" type="pres">
      <dgm:prSet presAssocID="{6877DE2D-50BF-4048-84DA-D04FE673DF75}" presName="vertSpace6" presStyleLbl="node1" presStyleIdx="4" presStyleCnt="7"/>
      <dgm:spPr/>
      <dgm:t>
        <a:bodyPr/>
        <a:lstStyle/>
        <a:p>
          <a:endParaRPr lang="ru-RU"/>
        </a:p>
      </dgm:t>
    </dgm:pt>
    <dgm:pt modelId="{DC1E780D-04F7-467B-9512-A02315EA5E17}" type="pres">
      <dgm:prSet presAssocID="{6877DE2D-50BF-4048-84DA-D04FE673DF75}" presName="circle6" presStyleLbl="node1" presStyleIdx="5" presStyleCnt="7"/>
      <dgm:spPr/>
      <dgm:t>
        <a:bodyPr/>
        <a:lstStyle/>
        <a:p>
          <a:endParaRPr lang="ru-RU"/>
        </a:p>
      </dgm:t>
    </dgm:pt>
    <dgm:pt modelId="{45276994-08EF-4788-9137-079F26A70753}" type="pres">
      <dgm:prSet presAssocID="{6877DE2D-50BF-4048-84DA-D04FE673DF75}" presName="rect6" presStyleLbl="alignAcc1" presStyleIdx="5" presStyleCnt="7"/>
      <dgm:spPr/>
      <dgm:t>
        <a:bodyPr/>
        <a:lstStyle/>
        <a:p>
          <a:endParaRPr lang="ru-RU"/>
        </a:p>
      </dgm:t>
    </dgm:pt>
    <dgm:pt modelId="{58EFFDEE-9BE5-4448-B1D2-E0229F71A869}" type="pres">
      <dgm:prSet presAssocID="{AB7F4120-C618-4B25-8BCD-3404F0AC684B}" presName="vertSpace7" presStyleLbl="node1" presStyleIdx="5" presStyleCnt="7"/>
      <dgm:spPr/>
      <dgm:t>
        <a:bodyPr/>
        <a:lstStyle/>
        <a:p>
          <a:endParaRPr lang="ru-RU"/>
        </a:p>
      </dgm:t>
    </dgm:pt>
    <dgm:pt modelId="{61DB366E-3C3F-40CD-BD53-321E6864C58A}" type="pres">
      <dgm:prSet presAssocID="{AB7F4120-C618-4B25-8BCD-3404F0AC684B}" presName="circle7" presStyleLbl="node1" presStyleIdx="6" presStyleCnt="7"/>
      <dgm:spPr/>
      <dgm:t>
        <a:bodyPr/>
        <a:lstStyle/>
        <a:p>
          <a:endParaRPr lang="ru-RU"/>
        </a:p>
      </dgm:t>
    </dgm:pt>
    <dgm:pt modelId="{BDC69C68-E493-4938-BEB3-87F8B4958963}" type="pres">
      <dgm:prSet presAssocID="{AB7F4120-C618-4B25-8BCD-3404F0AC684B}" presName="rect7" presStyleLbl="alignAcc1" presStyleIdx="6" presStyleCnt="7"/>
      <dgm:spPr/>
      <dgm:t>
        <a:bodyPr/>
        <a:lstStyle/>
        <a:p>
          <a:endParaRPr lang="ru-RU"/>
        </a:p>
      </dgm:t>
    </dgm:pt>
    <dgm:pt modelId="{36A28E22-98AD-426C-A336-7BA93CBDECCB}" type="pres">
      <dgm:prSet presAssocID="{D227BD38-3FD5-4CD2-B969-0085298CA5E0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1DA63-F208-43D8-BB38-42E1EFDE9AD8}" type="pres">
      <dgm:prSet presAssocID="{CEB20208-CCE8-4261-8484-346416CBFB5A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31438-09C4-4EAB-8AC3-456FC7560643}" type="pres">
      <dgm:prSet presAssocID="{23BAFA20-616E-4A7B-B71B-D0B9E0A1E74A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D36D6-CCB8-441F-A4DB-E857D8D859FB}" type="pres">
      <dgm:prSet presAssocID="{6853383D-C2F6-4E1D-9547-A3611D80FBF4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F3F88-0818-4F6F-9936-9C91844DA652}" type="pres">
      <dgm:prSet presAssocID="{6F98BF6A-EB7A-4577-A7B1-C6B61E97A876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E3F0C-D599-4DD0-9EB2-62EFFED67AED}" type="pres">
      <dgm:prSet presAssocID="{6877DE2D-50BF-4048-84DA-D04FE673DF75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2EECC-CFC9-4702-AA46-59B4076B147E}" type="pres">
      <dgm:prSet presAssocID="{AB7F4120-C618-4B25-8BCD-3404F0AC684B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038175-DD17-48CF-A805-D6698D05BF07}" type="presOf" srcId="{D227BD38-3FD5-4CD2-B969-0085298CA5E0}" destId="{55D9977F-B514-40F8-A2C1-ECD4D29FDDE8}" srcOrd="0" destOrd="0" presId="urn:microsoft.com/office/officeart/2005/8/layout/target3"/>
    <dgm:cxn modelId="{B560D910-2AC1-45DD-9291-42EFACC4B950}" srcId="{FF862037-E7E7-4704-9D89-716F00509529}" destId="{23BAFA20-616E-4A7B-B71B-D0B9E0A1E74A}" srcOrd="2" destOrd="0" parTransId="{605A67CE-1AAC-43E2-BAA8-F81ACDE20F81}" sibTransId="{A8817E5B-AEC9-43C7-9C7F-4DDF764B264D}"/>
    <dgm:cxn modelId="{BF43B1D4-D99B-49D3-B2DA-7DE5D1FF08F0}" type="presOf" srcId="{CEB20208-CCE8-4261-8484-346416CBFB5A}" destId="{D8AF4669-B1CF-4FC4-9473-33B3F83AE694}" srcOrd="0" destOrd="0" presId="urn:microsoft.com/office/officeart/2005/8/layout/target3"/>
    <dgm:cxn modelId="{AE1EEA0D-F955-4C09-B7AE-0C0313D703E5}" type="presOf" srcId="{FF862037-E7E7-4704-9D89-716F00509529}" destId="{65B36566-97F8-4084-853A-7F1E8EC35B80}" srcOrd="0" destOrd="0" presId="urn:microsoft.com/office/officeart/2005/8/layout/target3"/>
    <dgm:cxn modelId="{960F9AC3-9621-4151-A2D0-48CC4F4504B6}" srcId="{FF862037-E7E7-4704-9D89-716F00509529}" destId="{D227BD38-3FD5-4CD2-B969-0085298CA5E0}" srcOrd="0" destOrd="0" parTransId="{04841D43-2ACC-44AF-B444-1CBC19CE1CF7}" sibTransId="{6A8B1EE2-7D38-4E85-8123-703F6EA239F5}"/>
    <dgm:cxn modelId="{A8BE5FBD-DB0D-4608-A82E-802309950377}" type="presOf" srcId="{6877DE2D-50BF-4048-84DA-D04FE673DF75}" destId="{45276994-08EF-4788-9137-079F26A70753}" srcOrd="0" destOrd="0" presId="urn:microsoft.com/office/officeart/2005/8/layout/target3"/>
    <dgm:cxn modelId="{240E0D97-D257-4F7F-95E4-C2C7FEF8C9F8}" srcId="{FF862037-E7E7-4704-9D89-716F00509529}" destId="{CEB20208-CCE8-4261-8484-346416CBFB5A}" srcOrd="1" destOrd="0" parTransId="{3978F424-63DA-487D-A754-8DA8EEC74ED4}" sibTransId="{13070C24-E11F-4384-A3E2-CD1D4BD1D1E7}"/>
    <dgm:cxn modelId="{1807283D-B175-46BE-8893-628E4CB5C820}" type="presOf" srcId="{6877DE2D-50BF-4048-84DA-D04FE673DF75}" destId="{43FE3F0C-D599-4DD0-9EB2-62EFFED67AED}" srcOrd="1" destOrd="0" presId="urn:microsoft.com/office/officeart/2005/8/layout/target3"/>
    <dgm:cxn modelId="{64EB9499-4A6C-4B9B-AC84-DB937A99A8DD}" type="presOf" srcId="{23BAFA20-616E-4A7B-B71B-D0B9E0A1E74A}" destId="{03A31438-09C4-4EAB-8AC3-456FC7560643}" srcOrd="1" destOrd="0" presId="urn:microsoft.com/office/officeart/2005/8/layout/target3"/>
    <dgm:cxn modelId="{12575B3B-F6C4-44F0-8806-3D51D131E6AE}" type="presOf" srcId="{AB7F4120-C618-4B25-8BCD-3404F0AC684B}" destId="{6DC2EECC-CFC9-4702-AA46-59B4076B147E}" srcOrd="1" destOrd="0" presId="urn:microsoft.com/office/officeart/2005/8/layout/target3"/>
    <dgm:cxn modelId="{EBC42D36-C446-44BF-8ACC-D211A36C2F43}" srcId="{FF862037-E7E7-4704-9D89-716F00509529}" destId="{6877DE2D-50BF-4048-84DA-D04FE673DF75}" srcOrd="5" destOrd="0" parTransId="{0E52FDBE-56EE-4F93-B3C5-792F70A65E56}" sibTransId="{592A928A-EA14-4A2C-A6A7-0B642ADB3A46}"/>
    <dgm:cxn modelId="{DE33BD6F-95FB-488B-B85A-C04C79E6669A}" type="presOf" srcId="{AB7F4120-C618-4B25-8BCD-3404F0AC684B}" destId="{BDC69C68-E493-4938-BEB3-87F8B4958963}" srcOrd="0" destOrd="0" presId="urn:microsoft.com/office/officeart/2005/8/layout/target3"/>
    <dgm:cxn modelId="{FD8B8696-7DB7-49B8-8A73-498819E5494C}" type="presOf" srcId="{6F98BF6A-EB7A-4577-A7B1-C6B61E97A876}" destId="{771F3F88-0818-4F6F-9936-9C91844DA652}" srcOrd="1" destOrd="0" presId="urn:microsoft.com/office/officeart/2005/8/layout/target3"/>
    <dgm:cxn modelId="{79422C8A-B490-4952-A658-37583703B6D1}" srcId="{FF862037-E7E7-4704-9D89-716F00509529}" destId="{6F98BF6A-EB7A-4577-A7B1-C6B61E97A876}" srcOrd="4" destOrd="0" parTransId="{2E318004-845E-4D17-93AA-7224D01714AF}" sibTransId="{03A2E481-2F09-476F-9FCB-74F0208B6346}"/>
    <dgm:cxn modelId="{A2E33D2B-A848-4565-A91A-44A02F273950}" type="presOf" srcId="{6F98BF6A-EB7A-4577-A7B1-C6B61E97A876}" destId="{E4E4D4D8-0200-4AF1-BF4D-D5D253653DC5}" srcOrd="0" destOrd="0" presId="urn:microsoft.com/office/officeart/2005/8/layout/target3"/>
    <dgm:cxn modelId="{D2F69A72-DEBC-4B93-A258-A7C7D4F7DF0E}" srcId="{FF862037-E7E7-4704-9D89-716F00509529}" destId="{84A36C0F-173E-4A31-AC17-FFF137EE24D1}" srcOrd="7" destOrd="0" parTransId="{EEBDAB0C-2605-4EF8-8AB4-DFAC2F3C5F1D}" sibTransId="{C38E7E90-AA4B-4D0B-9E51-8ADEA12237FD}"/>
    <dgm:cxn modelId="{8D6E06F3-A93E-4E4B-A5CE-89C66DBE958F}" srcId="{FF862037-E7E7-4704-9D89-716F00509529}" destId="{6853383D-C2F6-4E1D-9547-A3611D80FBF4}" srcOrd="3" destOrd="0" parTransId="{11351D9B-02A6-42DD-BFCA-8C2BD389B3E5}" sibTransId="{5B7CC499-148B-475E-939A-A1FC9F0A63EF}"/>
    <dgm:cxn modelId="{09D47673-A08A-4D94-82CA-B95800372D02}" srcId="{FF862037-E7E7-4704-9D89-716F00509529}" destId="{AB7F4120-C618-4B25-8BCD-3404F0AC684B}" srcOrd="6" destOrd="0" parTransId="{E330532A-9D03-40E6-9CB7-CF925338284A}" sibTransId="{F40AEDCD-1A6D-4582-8281-B5ADCCAC435B}"/>
    <dgm:cxn modelId="{6F0F79B6-CA7F-48A8-B5AC-3BC51E4CAD35}" type="presOf" srcId="{6853383D-C2F6-4E1D-9547-A3611D80FBF4}" destId="{C738B04B-6351-4C4F-9A0F-5C0E5A5BE157}" srcOrd="0" destOrd="0" presId="urn:microsoft.com/office/officeart/2005/8/layout/target3"/>
    <dgm:cxn modelId="{6D73A4A1-897B-4191-8546-4CD3E7AA5E6B}" type="presOf" srcId="{D227BD38-3FD5-4CD2-B969-0085298CA5E0}" destId="{36A28E22-98AD-426C-A336-7BA93CBDECCB}" srcOrd="1" destOrd="0" presId="urn:microsoft.com/office/officeart/2005/8/layout/target3"/>
    <dgm:cxn modelId="{CA7789D5-B455-4078-B1BE-BBAC9587A1A6}" type="presOf" srcId="{23BAFA20-616E-4A7B-B71B-D0B9E0A1E74A}" destId="{E6B3E059-1157-4972-88EE-1CF1BC27BBC5}" srcOrd="0" destOrd="0" presId="urn:microsoft.com/office/officeart/2005/8/layout/target3"/>
    <dgm:cxn modelId="{DE2CCD8B-2D5D-46C3-9DDA-F7FD1545B461}" type="presOf" srcId="{CEB20208-CCE8-4261-8484-346416CBFB5A}" destId="{0AF1DA63-F208-43D8-BB38-42E1EFDE9AD8}" srcOrd="1" destOrd="0" presId="urn:microsoft.com/office/officeart/2005/8/layout/target3"/>
    <dgm:cxn modelId="{2B9A2442-84AE-4F0E-ABE8-6E27BE9F66A0}" type="presOf" srcId="{6853383D-C2F6-4E1D-9547-A3611D80FBF4}" destId="{56AD36D6-CCB8-441F-A4DB-E857D8D859FB}" srcOrd="1" destOrd="0" presId="urn:microsoft.com/office/officeart/2005/8/layout/target3"/>
    <dgm:cxn modelId="{FDA52CCB-D295-4404-B184-FF788D79752D}" type="presParOf" srcId="{65B36566-97F8-4084-853A-7F1E8EC35B80}" destId="{C30730C6-DAFD-46B7-8C8B-56A02366A6D7}" srcOrd="0" destOrd="0" presId="urn:microsoft.com/office/officeart/2005/8/layout/target3"/>
    <dgm:cxn modelId="{C9DAB4C3-60B0-4463-9343-C08858D8A154}" type="presParOf" srcId="{65B36566-97F8-4084-853A-7F1E8EC35B80}" destId="{EAC55EDE-D403-42E1-A7F9-4F0D75BC4388}" srcOrd="1" destOrd="0" presId="urn:microsoft.com/office/officeart/2005/8/layout/target3"/>
    <dgm:cxn modelId="{DCB456F7-54EE-4AB0-AB44-93E5E742F91D}" type="presParOf" srcId="{65B36566-97F8-4084-853A-7F1E8EC35B80}" destId="{55D9977F-B514-40F8-A2C1-ECD4D29FDDE8}" srcOrd="2" destOrd="0" presId="urn:microsoft.com/office/officeart/2005/8/layout/target3"/>
    <dgm:cxn modelId="{0B65290B-749F-46BC-B5B5-6C904A1F1D6E}" type="presParOf" srcId="{65B36566-97F8-4084-853A-7F1E8EC35B80}" destId="{BFADEBE1-D078-4829-A941-CB8BB8B76771}" srcOrd="3" destOrd="0" presId="urn:microsoft.com/office/officeart/2005/8/layout/target3"/>
    <dgm:cxn modelId="{2EF5DE04-5E55-4E2C-9976-899971D34021}" type="presParOf" srcId="{65B36566-97F8-4084-853A-7F1E8EC35B80}" destId="{321B2E32-AD59-4409-A503-6E7DB7060F72}" srcOrd="4" destOrd="0" presId="urn:microsoft.com/office/officeart/2005/8/layout/target3"/>
    <dgm:cxn modelId="{D9C9B3E1-F795-4D54-A8C1-F30C048CD3E1}" type="presParOf" srcId="{65B36566-97F8-4084-853A-7F1E8EC35B80}" destId="{D8AF4669-B1CF-4FC4-9473-33B3F83AE694}" srcOrd="5" destOrd="0" presId="urn:microsoft.com/office/officeart/2005/8/layout/target3"/>
    <dgm:cxn modelId="{5DF91197-479F-477C-9861-B24A27B79F2D}" type="presParOf" srcId="{65B36566-97F8-4084-853A-7F1E8EC35B80}" destId="{3D4E713D-C665-4879-BEB8-252E7D8ACE5C}" srcOrd="6" destOrd="0" presId="urn:microsoft.com/office/officeart/2005/8/layout/target3"/>
    <dgm:cxn modelId="{A9F78F7C-3904-4724-8714-B8400512C969}" type="presParOf" srcId="{65B36566-97F8-4084-853A-7F1E8EC35B80}" destId="{E0B4026E-54F2-4CC7-BCE2-AA052557F502}" srcOrd="7" destOrd="0" presId="urn:microsoft.com/office/officeart/2005/8/layout/target3"/>
    <dgm:cxn modelId="{28710A0A-8734-472C-AE64-4F945CB39D4F}" type="presParOf" srcId="{65B36566-97F8-4084-853A-7F1E8EC35B80}" destId="{E6B3E059-1157-4972-88EE-1CF1BC27BBC5}" srcOrd="8" destOrd="0" presId="urn:microsoft.com/office/officeart/2005/8/layout/target3"/>
    <dgm:cxn modelId="{5A482C41-D505-4F46-9216-CB161C4393DE}" type="presParOf" srcId="{65B36566-97F8-4084-853A-7F1E8EC35B80}" destId="{BF40E9AC-25DB-4724-A2EC-F86C89F4D549}" srcOrd="9" destOrd="0" presId="urn:microsoft.com/office/officeart/2005/8/layout/target3"/>
    <dgm:cxn modelId="{8F51681E-9381-454E-BDBF-D54BFD47D3C8}" type="presParOf" srcId="{65B36566-97F8-4084-853A-7F1E8EC35B80}" destId="{60E67A6A-3D94-41B0-B332-A01C0095EAA9}" srcOrd="10" destOrd="0" presId="urn:microsoft.com/office/officeart/2005/8/layout/target3"/>
    <dgm:cxn modelId="{EE759035-F6C2-457C-AD8B-8F6B714CDC50}" type="presParOf" srcId="{65B36566-97F8-4084-853A-7F1E8EC35B80}" destId="{C738B04B-6351-4C4F-9A0F-5C0E5A5BE157}" srcOrd="11" destOrd="0" presId="urn:microsoft.com/office/officeart/2005/8/layout/target3"/>
    <dgm:cxn modelId="{4CFDF2A8-8E83-4221-8ACE-159D7C02C799}" type="presParOf" srcId="{65B36566-97F8-4084-853A-7F1E8EC35B80}" destId="{908797B3-D82B-4BBF-95A8-6CBD79460EA6}" srcOrd="12" destOrd="0" presId="urn:microsoft.com/office/officeart/2005/8/layout/target3"/>
    <dgm:cxn modelId="{F7B24DB5-1D33-4A1B-A0A5-C78FF215BC3F}" type="presParOf" srcId="{65B36566-97F8-4084-853A-7F1E8EC35B80}" destId="{ACC0AC27-9DD7-4982-B09E-0929B600A886}" srcOrd="13" destOrd="0" presId="urn:microsoft.com/office/officeart/2005/8/layout/target3"/>
    <dgm:cxn modelId="{C413C95A-2B9A-491F-BCCA-82E5F7F94D20}" type="presParOf" srcId="{65B36566-97F8-4084-853A-7F1E8EC35B80}" destId="{E4E4D4D8-0200-4AF1-BF4D-D5D253653DC5}" srcOrd="14" destOrd="0" presId="urn:microsoft.com/office/officeart/2005/8/layout/target3"/>
    <dgm:cxn modelId="{831A122E-69C4-4A70-9DCF-CBD265FF72BA}" type="presParOf" srcId="{65B36566-97F8-4084-853A-7F1E8EC35B80}" destId="{6885B80A-C794-4307-8CC3-924CCCFDBBA9}" srcOrd="15" destOrd="0" presId="urn:microsoft.com/office/officeart/2005/8/layout/target3"/>
    <dgm:cxn modelId="{A95A9FFE-5542-4162-A3E7-E87DF7954725}" type="presParOf" srcId="{65B36566-97F8-4084-853A-7F1E8EC35B80}" destId="{DC1E780D-04F7-467B-9512-A02315EA5E17}" srcOrd="16" destOrd="0" presId="urn:microsoft.com/office/officeart/2005/8/layout/target3"/>
    <dgm:cxn modelId="{6E241034-41B4-427B-B9C4-8B5D03E0168F}" type="presParOf" srcId="{65B36566-97F8-4084-853A-7F1E8EC35B80}" destId="{45276994-08EF-4788-9137-079F26A70753}" srcOrd="17" destOrd="0" presId="urn:microsoft.com/office/officeart/2005/8/layout/target3"/>
    <dgm:cxn modelId="{65BC3427-F241-4B7C-B739-A4B1C678FED8}" type="presParOf" srcId="{65B36566-97F8-4084-853A-7F1E8EC35B80}" destId="{58EFFDEE-9BE5-4448-B1D2-E0229F71A869}" srcOrd="18" destOrd="0" presId="urn:microsoft.com/office/officeart/2005/8/layout/target3"/>
    <dgm:cxn modelId="{869B9CE9-6477-4983-81B3-3434F31B0A23}" type="presParOf" srcId="{65B36566-97F8-4084-853A-7F1E8EC35B80}" destId="{61DB366E-3C3F-40CD-BD53-321E6864C58A}" srcOrd="19" destOrd="0" presId="urn:microsoft.com/office/officeart/2005/8/layout/target3"/>
    <dgm:cxn modelId="{74829F9B-47E6-4E43-8C39-6C734377D128}" type="presParOf" srcId="{65B36566-97F8-4084-853A-7F1E8EC35B80}" destId="{BDC69C68-E493-4938-BEB3-87F8B4958963}" srcOrd="20" destOrd="0" presId="urn:microsoft.com/office/officeart/2005/8/layout/target3"/>
    <dgm:cxn modelId="{05511981-D629-4732-8D7C-FC4251FA18B1}" type="presParOf" srcId="{65B36566-97F8-4084-853A-7F1E8EC35B80}" destId="{36A28E22-98AD-426C-A336-7BA93CBDECCB}" srcOrd="21" destOrd="0" presId="urn:microsoft.com/office/officeart/2005/8/layout/target3"/>
    <dgm:cxn modelId="{77E45B0F-27E3-4190-87FF-102A114E93D1}" type="presParOf" srcId="{65B36566-97F8-4084-853A-7F1E8EC35B80}" destId="{0AF1DA63-F208-43D8-BB38-42E1EFDE9AD8}" srcOrd="22" destOrd="0" presId="urn:microsoft.com/office/officeart/2005/8/layout/target3"/>
    <dgm:cxn modelId="{0C9B69BA-2F7A-4DE0-98AF-2C1093144FE4}" type="presParOf" srcId="{65B36566-97F8-4084-853A-7F1E8EC35B80}" destId="{03A31438-09C4-4EAB-8AC3-456FC7560643}" srcOrd="23" destOrd="0" presId="urn:microsoft.com/office/officeart/2005/8/layout/target3"/>
    <dgm:cxn modelId="{54A2EC94-947E-452E-86AD-2DF5369CAF17}" type="presParOf" srcId="{65B36566-97F8-4084-853A-7F1E8EC35B80}" destId="{56AD36D6-CCB8-441F-A4DB-E857D8D859FB}" srcOrd="24" destOrd="0" presId="urn:microsoft.com/office/officeart/2005/8/layout/target3"/>
    <dgm:cxn modelId="{07FC6CD5-9B77-4F9E-8CB5-B3F7162886D9}" type="presParOf" srcId="{65B36566-97F8-4084-853A-7F1E8EC35B80}" destId="{771F3F88-0818-4F6F-9936-9C91844DA652}" srcOrd="25" destOrd="0" presId="urn:microsoft.com/office/officeart/2005/8/layout/target3"/>
    <dgm:cxn modelId="{E928B114-58CC-4A17-A766-25B2718A5E1D}" type="presParOf" srcId="{65B36566-97F8-4084-853A-7F1E8EC35B80}" destId="{43FE3F0C-D599-4DD0-9EB2-62EFFED67AED}" srcOrd="26" destOrd="0" presId="urn:microsoft.com/office/officeart/2005/8/layout/target3"/>
    <dgm:cxn modelId="{9F201407-799D-48F5-8483-120A0BD6C3D6}" type="presParOf" srcId="{65B36566-97F8-4084-853A-7F1E8EC35B80}" destId="{6DC2EECC-CFC9-4702-AA46-59B4076B147E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A6B5D9-67D7-41C9-A486-B7D01D138E49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A8E4AD9-09C7-469A-85A7-87CAC880591F}">
      <dgm:prSet phldrT="[Текст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I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этап - 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Подготовительный.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751247C-D228-4BDB-8B67-9EF0E4B98ADD}" type="parTrans" cxnId="{07FCFF51-BFE3-424B-A18D-B8B3BE7CA27F}">
      <dgm:prSet/>
      <dgm:spPr/>
      <dgm:t>
        <a:bodyPr/>
        <a:lstStyle/>
        <a:p>
          <a:endParaRPr lang="ru-RU"/>
        </a:p>
      </dgm:t>
    </dgm:pt>
    <dgm:pt modelId="{E2548517-A09A-49F4-98EE-B91F059B19E4}" type="sibTrans" cxnId="{07FCFF51-BFE3-424B-A18D-B8B3BE7CA27F}">
      <dgm:prSet/>
      <dgm:spPr/>
      <dgm:t>
        <a:bodyPr/>
        <a:lstStyle/>
        <a:p>
          <a:endParaRPr lang="ru-RU"/>
        </a:p>
      </dgm:t>
    </dgm:pt>
    <dgm:pt modelId="{AB4F1B6D-E664-4B85-9889-3F0748FE3E5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II этап – становления звуков речи, или постановка звука.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0078E6A3-3CEA-4712-AA73-D0B5C2DA041E}" type="parTrans" cxnId="{BC5BFC8F-35DF-4572-81E5-1680459C3424}">
      <dgm:prSet/>
      <dgm:spPr/>
      <dgm:t>
        <a:bodyPr/>
        <a:lstStyle/>
        <a:p>
          <a:endParaRPr lang="ru-RU"/>
        </a:p>
      </dgm:t>
    </dgm:pt>
    <dgm:pt modelId="{E0407C0A-DF95-451D-B2DC-648DF943CDAC}" type="sibTrans" cxnId="{BC5BFC8F-35DF-4572-81E5-1680459C3424}">
      <dgm:prSet/>
      <dgm:spPr/>
      <dgm:t>
        <a:bodyPr/>
        <a:lstStyle/>
        <a:p>
          <a:endParaRPr lang="ru-RU"/>
        </a:p>
      </dgm:t>
    </dgm:pt>
    <dgm:pt modelId="{03EF58E8-5E57-4275-BD97-B9E9B64489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III – Закрепление и автоматизация звуков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725D368-517D-4E4E-AD31-5DCB63589FA3}" type="parTrans" cxnId="{09C6FD1E-D6F3-479D-A812-594644308901}">
      <dgm:prSet/>
      <dgm:spPr/>
      <dgm:t>
        <a:bodyPr/>
        <a:lstStyle/>
        <a:p>
          <a:endParaRPr lang="ru-RU"/>
        </a:p>
      </dgm:t>
    </dgm:pt>
    <dgm:pt modelId="{AD5CA899-C85B-4BA4-B148-BFE0069BD64A}" type="sibTrans" cxnId="{09C6FD1E-D6F3-479D-A812-594644308901}">
      <dgm:prSet/>
      <dgm:spPr/>
      <dgm:t>
        <a:bodyPr/>
        <a:lstStyle/>
        <a:p>
          <a:endParaRPr lang="ru-RU"/>
        </a:p>
      </dgm:t>
    </dgm:pt>
    <dgm:pt modelId="{FB5EA703-59D6-42FD-88E3-A69022E1E660}">
      <dgm:prSet phldrT="[Текст]" custT="1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 точки зрения высшей нервной деятельности, автоматизация  звука  есть введение  вновь  созданной  и  закрепленной  относительно  простой  связи  – речевого звука – в более сложные  последовательные  речевые  структуры  –  в слова  и  фразы,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2CAACB1-5AC2-43CC-AA21-D016AFB860BA}" type="parTrans" cxnId="{96E020F9-A7F6-465D-875F-4A9177321094}">
      <dgm:prSet/>
      <dgm:spPr/>
      <dgm:t>
        <a:bodyPr/>
        <a:lstStyle/>
        <a:p>
          <a:endParaRPr lang="ru-RU"/>
        </a:p>
      </dgm:t>
    </dgm:pt>
    <dgm:pt modelId="{EE943202-B9CC-48E5-9C1A-B700F49AE479}" type="sibTrans" cxnId="{96E020F9-A7F6-465D-875F-4A9177321094}">
      <dgm:prSet/>
      <dgm:spPr/>
      <dgm:t>
        <a:bodyPr/>
        <a:lstStyle/>
        <a:p>
          <a:endParaRPr lang="ru-RU"/>
        </a:p>
      </dgm:t>
    </dgm:pt>
    <dgm:pt modelId="{2F89E461-8259-416F-B39F-4698120CCF4F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Он включает подготовку 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речедвигательного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аппарата, его моторики, речевого  слуха,  речевого  дыхания.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4E26B6B-8415-48A2-9EF5-8DDC225B7723}" type="parTrans" cxnId="{6C5004B4-1911-4C83-AC94-017099B7949D}">
      <dgm:prSet/>
      <dgm:spPr/>
      <dgm:t>
        <a:bodyPr/>
        <a:lstStyle/>
        <a:p>
          <a:endParaRPr lang="ru-RU"/>
        </a:p>
      </dgm:t>
    </dgm:pt>
    <dgm:pt modelId="{D1077474-A73A-4885-BBBD-468A10EDD900}" type="sibTrans" cxnId="{6C5004B4-1911-4C83-AC94-017099B7949D}">
      <dgm:prSet/>
      <dgm:spPr/>
      <dgm:t>
        <a:bodyPr/>
        <a:lstStyle/>
        <a:p>
          <a:endParaRPr lang="ru-RU"/>
        </a:p>
      </dgm:t>
    </dgm:pt>
    <dgm:pt modelId="{55681974-E109-4A7E-A056-E9B8B2AC54B4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Постановка звуков  начинается  с  легких  по  артикуляции  звуков  и кончается  более  трудными;  последовательность  их  сохраняется   как   для фронтальной, так и для индивидуальной работы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0EA7E57-80D1-4A46-AAD3-4D81AF79FD0C}" type="parTrans" cxnId="{2E9F92ED-E3CC-484F-B4B2-581CFE3AF1BE}">
      <dgm:prSet/>
      <dgm:spPr/>
      <dgm:t>
        <a:bodyPr/>
        <a:lstStyle/>
        <a:p>
          <a:endParaRPr lang="ru-RU"/>
        </a:p>
      </dgm:t>
    </dgm:pt>
    <dgm:pt modelId="{5552E3A2-D221-41D7-A296-AA5C191CE0F9}" type="sibTrans" cxnId="{2E9F92ED-E3CC-484F-B4B2-581CFE3AF1BE}">
      <dgm:prSet/>
      <dgm:spPr/>
      <dgm:t>
        <a:bodyPr/>
        <a:lstStyle/>
        <a:p>
          <a:endParaRPr lang="ru-RU"/>
        </a:p>
      </dgm:t>
    </dgm:pt>
    <dgm:pt modelId="{E96B82E9-42FB-4B3A-9323-D9602F2DCE4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IV этап – дифференциации смешиваемых звуков.</a:t>
          </a:r>
          <a:endParaRPr lang="ru-RU" dirty="0" smtClean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7CCBB71-EBD0-4507-B846-3E9C9F21C3CE}" type="parTrans" cxnId="{B9A268CF-41C8-4323-9661-3E79CF5C02E3}">
      <dgm:prSet/>
      <dgm:spPr/>
      <dgm:t>
        <a:bodyPr/>
        <a:lstStyle/>
        <a:p>
          <a:endParaRPr lang="ru-RU"/>
        </a:p>
      </dgm:t>
    </dgm:pt>
    <dgm:pt modelId="{1D953F05-6D34-487F-BA10-BDB3E88FA143}" type="sibTrans" cxnId="{B9A268CF-41C8-4323-9661-3E79CF5C02E3}">
      <dgm:prSet/>
      <dgm:spPr/>
      <dgm:t>
        <a:bodyPr/>
        <a:lstStyle/>
        <a:p>
          <a:endParaRPr lang="ru-RU"/>
        </a:p>
      </dgm:t>
    </dgm:pt>
    <dgm:pt modelId="{639F756D-8489-405A-9D97-AC43B27EB30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Работа   над дифференциацией звуков начинается только тогда, когда оба смешиваемых  звука могут быть правильно  произнесены  ребенком  в  любом  сочетании  и  все  же употребляются не всегда верно  и  один  звук  подменяется  другим.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744C2EE-3CCF-4F1D-9AA8-9C41E1729355}" type="parTrans" cxnId="{4A51F317-A2E1-47C5-BC9B-8D85A608BFE1}">
      <dgm:prSet/>
      <dgm:spPr/>
      <dgm:t>
        <a:bodyPr/>
        <a:lstStyle/>
        <a:p>
          <a:endParaRPr lang="ru-RU"/>
        </a:p>
      </dgm:t>
    </dgm:pt>
    <dgm:pt modelId="{737BCF96-280A-4295-B740-B32C50C97627}" type="sibTrans" cxnId="{4A51F317-A2E1-47C5-BC9B-8D85A608BFE1}">
      <dgm:prSet/>
      <dgm:spPr/>
      <dgm:t>
        <a:bodyPr/>
        <a:lstStyle/>
        <a:p>
          <a:endParaRPr lang="ru-RU"/>
        </a:p>
      </dgm:t>
    </dgm:pt>
    <dgm:pt modelId="{F02E3458-938E-4BDA-AB35-BF0D802E79D3}" type="pres">
      <dgm:prSet presAssocID="{07A6B5D9-67D7-41C9-A486-B7D01D138E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0D68B3-792F-4AE3-901C-93CEB04096B8}" type="pres">
      <dgm:prSet presAssocID="{FA8E4AD9-09C7-469A-85A7-87CAC880591F}" presName="linNode" presStyleCnt="0"/>
      <dgm:spPr/>
    </dgm:pt>
    <dgm:pt modelId="{B473602F-1CD2-42C6-8657-740B5AB8DF62}" type="pres">
      <dgm:prSet presAssocID="{FA8E4AD9-09C7-469A-85A7-87CAC880591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8A162-9A63-4169-B4F6-1B4F2EA3307D}" type="pres">
      <dgm:prSet presAssocID="{FA8E4AD9-09C7-469A-85A7-87CAC880591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F35C2-59CC-4351-9929-783182AF68EC}" type="pres">
      <dgm:prSet presAssocID="{E2548517-A09A-49F4-98EE-B91F059B19E4}" presName="sp" presStyleCnt="0"/>
      <dgm:spPr/>
    </dgm:pt>
    <dgm:pt modelId="{476CB28F-9870-415D-ACDF-2DC135EADC0E}" type="pres">
      <dgm:prSet presAssocID="{AB4F1B6D-E664-4B85-9889-3F0748FE3E52}" presName="linNode" presStyleCnt="0"/>
      <dgm:spPr/>
    </dgm:pt>
    <dgm:pt modelId="{357A8FEF-C8A4-4CFE-8E95-A4C1DF15A580}" type="pres">
      <dgm:prSet presAssocID="{AB4F1B6D-E664-4B85-9889-3F0748FE3E5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D13B0-C513-4E8F-B10E-C2933FAC03ED}" type="pres">
      <dgm:prSet presAssocID="{AB4F1B6D-E664-4B85-9889-3F0748FE3E5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BE164-74F1-43D0-831D-F865433AE9F8}" type="pres">
      <dgm:prSet presAssocID="{E0407C0A-DF95-451D-B2DC-648DF943CDAC}" presName="sp" presStyleCnt="0"/>
      <dgm:spPr/>
    </dgm:pt>
    <dgm:pt modelId="{6FD0806F-7FAF-4128-A150-705D9651D167}" type="pres">
      <dgm:prSet presAssocID="{03EF58E8-5E57-4275-BD97-B9E9B64489C4}" presName="linNode" presStyleCnt="0"/>
      <dgm:spPr/>
    </dgm:pt>
    <dgm:pt modelId="{27E70528-BEAB-4A2E-8099-88DF22BE58A3}" type="pres">
      <dgm:prSet presAssocID="{03EF58E8-5E57-4275-BD97-B9E9B64489C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470FB-54F0-4C6C-A2BC-4E461D3C2B21}" type="pres">
      <dgm:prSet presAssocID="{03EF58E8-5E57-4275-BD97-B9E9B64489C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E6645-35D8-43C7-A0D8-4FB88FDBC4D9}" type="pres">
      <dgm:prSet presAssocID="{AD5CA899-C85B-4BA4-B148-BFE0069BD64A}" presName="sp" presStyleCnt="0"/>
      <dgm:spPr/>
    </dgm:pt>
    <dgm:pt modelId="{D4B29D19-CFD4-4E5B-9919-CD1053DB8308}" type="pres">
      <dgm:prSet presAssocID="{E96B82E9-42FB-4B3A-9323-D9602F2DCE41}" presName="linNode" presStyleCnt="0"/>
      <dgm:spPr/>
    </dgm:pt>
    <dgm:pt modelId="{ACF3A991-8EBF-4768-BE6E-5938A464A0A9}" type="pres">
      <dgm:prSet presAssocID="{E96B82E9-42FB-4B3A-9323-D9602F2DCE41}" presName="parentText" presStyleLbl="node1" presStyleIdx="3" presStyleCnt="4" custLinFactNeighborX="349" custLinFactNeighborY="-11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A1465-429A-4FDF-89E4-8D58B230F062}" type="pres">
      <dgm:prSet presAssocID="{E96B82E9-42FB-4B3A-9323-D9602F2DCE4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24FBFC-644D-4915-859B-3242ACAD62D0}" type="presOf" srcId="{E96B82E9-42FB-4B3A-9323-D9602F2DCE41}" destId="{ACF3A991-8EBF-4768-BE6E-5938A464A0A9}" srcOrd="0" destOrd="0" presId="urn:microsoft.com/office/officeart/2005/8/layout/vList5"/>
    <dgm:cxn modelId="{2E9F92ED-E3CC-484F-B4B2-581CFE3AF1BE}" srcId="{AB4F1B6D-E664-4B85-9889-3F0748FE3E52}" destId="{55681974-E109-4A7E-A056-E9B8B2AC54B4}" srcOrd="0" destOrd="0" parTransId="{50EA7E57-80D1-4A46-AAD3-4D81AF79FD0C}" sibTransId="{5552E3A2-D221-41D7-A296-AA5C191CE0F9}"/>
    <dgm:cxn modelId="{DCB4C0E0-83B4-49F3-A589-8167FF3FD72A}" type="presOf" srcId="{55681974-E109-4A7E-A056-E9B8B2AC54B4}" destId="{757D13B0-C513-4E8F-B10E-C2933FAC03ED}" srcOrd="0" destOrd="0" presId="urn:microsoft.com/office/officeart/2005/8/layout/vList5"/>
    <dgm:cxn modelId="{431CB49F-7DB9-4D3C-91BA-4DC15E5E6F36}" type="presOf" srcId="{2F89E461-8259-416F-B39F-4698120CCF4F}" destId="{3CF8A162-9A63-4169-B4F6-1B4F2EA3307D}" srcOrd="0" destOrd="0" presId="urn:microsoft.com/office/officeart/2005/8/layout/vList5"/>
    <dgm:cxn modelId="{4A51F317-A2E1-47C5-BC9B-8D85A608BFE1}" srcId="{E96B82E9-42FB-4B3A-9323-D9602F2DCE41}" destId="{639F756D-8489-405A-9D97-AC43B27EB30D}" srcOrd="0" destOrd="0" parTransId="{1744C2EE-3CCF-4F1D-9AA8-9C41E1729355}" sibTransId="{737BCF96-280A-4295-B740-B32C50C97627}"/>
    <dgm:cxn modelId="{BC5BFC8F-35DF-4572-81E5-1680459C3424}" srcId="{07A6B5D9-67D7-41C9-A486-B7D01D138E49}" destId="{AB4F1B6D-E664-4B85-9889-3F0748FE3E52}" srcOrd="1" destOrd="0" parTransId="{0078E6A3-3CEA-4712-AA73-D0B5C2DA041E}" sibTransId="{E0407C0A-DF95-451D-B2DC-648DF943CDAC}"/>
    <dgm:cxn modelId="{D3813C6E-9FA0-43E6-997A-119F60ED7E69}" type="presOf" srcId="{07A6B5D9-67D7-41C9-A486-B7D01D138E49}" destId="{F02E3458-938E-4BDA-AB35-BF0D802E79D3}" srcOrd="0" destOrd="0" presId="urn:microsoft.com/office/officeart/2005/8/layout/vList5"/>
    <dgm:cxn modelId="{07FCFF51-BFE3-424B-A18D-B8B3BE7CA27F}" srcId="{07A6B5D9-67D7-41C9-A486-B7D01D138E49}" destId="{FA8E4AD9-09C7-469A-85A7-87CAC880591F}" srcOrd="0" destOrd="0" parTransId="{A751247C-D228-4BDB-8B67-9EF0E4B98ADD}" sibTransId="{E2548517-A09A-49F4-98EE-B91F059B19E4}"/>
    <dgm:cxn modelId="{C03904E7-3090-437E-B827-1536CEE27457}" type="presOf" srcId="{FA8E4AD9-09C7-469A-85A7-87CAC880591F}" destId="{B473602F-1CD2-42C6-8657-740B5AB8DF62}" srcOrd="0" destOrd="0" presId="urn:microsoft.com/office/officeart/2005/8/layout/vList5"/>
    <dgm:cxn modelId="{6C5004B4-1911-4C83-AC94-017099B7949D}" srcId="{FA8E4AD9-09C7-469A-85A7-87CAC880591F}" destId="{2F89E461-8259-416F-B39F-4698120CCF4F}" srcOrd="0" destOrd="0" parTransId="{94E26B6B-8415-48A2-9EF5-8DDC225B7723}" sibTransId="{D1077474-A73A-4885-BBBD-468A10EDD900}"/>
    <dgm:cxn modelId="{B9A268CF-41C8-4323-9661-3E79CF5C02E3}" srcId="{07A6B5D9-67D7-41C9-A486-B7D01D138E49}" destId="{E96B82E9-42FB-4B3A-9323-D9602F2DCE41}" srcOrd="3" destOrd="0" parTransId="{57CCBB71-EBD0-4507-B846-3E9C9F21C3CE}" sibTransId="{1D953F05-6D34-487F-BA10-BDB3E88FA143}"/>
    <dgm:cxn modelId="{96E020F9-A7F6-465D-875F-4A9177321094}" srcId="{03EF58E8-5E57-4275-BD97-B9E9B64489C4}" destId="{FB5EA703-59D6-42FD-88E3-A69022E1E660}" srcOrd="0" destOrd="0" parTransId="{62CAACB1-5AC2-43CC-AA21-D016AFB860BA}" sibTransId="{EE943202-B9CC-48E5-9C1A-B700F49AE479}"/>
    <dgm:cxn modelId="{D3AF3EE2-73EC-4609-A05C-6D6206C7666E}" type="presOf" srcId="{03EF58E8-5E57-4275-BD97-B9E9B64489C4}" destId="{27E70528-BEAB-4A2E-8099-88DF22BE58A3}" srcOrd="0" destOrd="0" presId="urn:microsoft.com/office/officeart/2005/8/layout/vList5"/>
    <dgm:cxn modelId="{81A97948-8B27-4D02-8D4A-17C5B5630A8A}" type="presOf" srcId="{FB5EA703-59D6-42FD-88E3-A69022E1E660}" destId="{92A470FB-54F0-4C6C-A2BC-4E461D3C2B21}" srcOrd="0" destOrd="0" presId="urn:microsoft.com/office/officeart/2005/8/layout/vList5"/>
    <dgm:cxn modelId="{7A5762A9-C804-4395-9C7E-6F4A86DF79AB}" type="presOf" srcId="{AB4F1B6D-E664-4B85-9889-3F0748FE3E52}" destId="{357A8FEF-C8A4-4CFE-8E95-A4C1DF15A580}" srcOrd="0" destOrd="0" presId="urn:microsoft.com/office/officeart/2005/8/layout/vList5"/>
    <dgm:cxn modelId="{F2538BF8-4248-4E54-85F1-83E40BD9E3DB}" type="presOf" srcId="{639F756D-8489-405A-9D97-AC43B27EB30D}" destId="{F1EA1465-429A-4FDF-89E4-8D58B230F062}" srcOrd="0" destOrd="0" presId="urn:microsoft.com/office/officeart/2005/8/layout/vList5"/>
    <dgm:cxn modelId="{09C6FD1E-D6F3-479D-A812-594644308901}" srcId="{07A6B5D9-67D7-41C9-A486-B7D01D138E49}" destId="{03EF58E8-5E57-4275-BD97-B9E9B64489C4}" srcOrd="2" destOrd="0" parTransId="{0725D368-517D-4E4E-AD31-5DCB63589FA3}" sibTransId="{AD5CA899-C85B-4BA4-B148-BFE0069BD64A}"/>
    <dgm:cxn modelId="{78A8934D-1E8D-483D-93E0-125AB7F1CDCA}" type="presParOf" srcId="{F02E3458-938E-4BDA-AB35-BF0D802E79D3}" destId="{8C0D68B3-792F-4AE3-901C-93CEB04096B8}" srcOrd="0" destOrd="0" presId="urn:microsoft.com/office/officeart/2005/8/layout/vList5"/>
    <dgm:cxn modelId="{2A3095B1-6849-4BF5-AB4B-7B85FC0078DD}" type="presParOf" srcId="{8C0D68B3-792F-4AE3-901C-93CEB04096B8}" destId="{B473602F-1CD2-42C6-8657-740B5AB8DF62}" srcOrd="0" destOrd="0" presId="urn:microsoft.com/office/officeart/2005/8/layout/vList5"/>
    <dgm:cxn modelId="{84A58B79-8D0F-4E8C-8355-FE77F4A2F3B7}" type="presParOf" srcId="{8C0D68B3-792F-4AE3-901C-93CEB04096B8}" destId="{3CF8A162-9A63-4169-B4F6-1B4F2EA3307D}" srcOrd="1" destOrd="0" presId="urn:microsoft.com/office/officeart/2005/8/layout/vList5"/>
    <dgm:cxn modelId="{7ADE80B8-6487-4F12-85F9-03E1068A13B4}" type="presParOf" srcId="{F02E3458-938E-4BDA-AB35-BF0D802E79D3}" destId="{5E9F35C2-59CC-4351-9929-783182AF68EC}" srcOrd="1" destOrd="0" presId="urn:microsoft.com/office/officeart/2005/8/layout/vList5"/>
    <dgm:cxn modelId="{2E3C5482-B093-47BE-B2A4-890F6FD5F766}" type="presParOf" srcId="{F02E3458-938E-4BDA-AB35-BF0D802E79D3}" destId="{476CB28F-9870-415D-ACDF-2DC135EADC0E}" srcOrd="2" destOrd="0" presId="urn:microsoft.com/office/officeart/2005/8/layout/vList5"/>
    <dgm:cxn modelId="{90DF4349-F053-41A8-A5BC-5191AB93AEA1}" type="presParOf" srcId="{476CB28F-9870-415D-ACDF-2DC135EADC0E}" destId="{357A8FEF-C8A4-4CFE-8E95-A4C1DF15A580}" srcOrd="0" destOrd="0" presId="urn:microsoft.com/office/officeart/2005/8/layout/vList5"/>
    <dgm:cxn modelId="{88D97D0F-F88F-4632-B375-6BE1AEE0F1E9}" type="presParOf" srcId="{476CB28F-9870-415D-ACDF-2DC135EADC0E}" destId="{757D13B0-C513-4E8F-B10E-C2933FAC03ED}" srcOrd="1" destOrd="0" presId="urn:microsoft.com/office/officeart/2005/8/layout/vList5"/>
    <dgm:cxn modelId="{6337C31C-8F67-4D56-8D63-373BB226845B}" type="presParOf" srcId="{F02E3458-938E-4BDA-AB35-BF0D802E79D3}" destId="{A79BE164-74F1-43D0-831D-F865433AE9F8}" srcOrd="3" destOrd="0" presId="urn:microsoft.com/office/officeart/2005/8/layout/vList5"/>
    <dgm:cxn modelId="{93EE3F41-855E-4B7D-A787-2031D8AC60E6}" type="presParOf" srcId="{F02E3458-938E-4BDA-AB35-BF0D802E79D3}" destId="{6FD0806F-7FAF-4128-A150-705D9651D167}" srcOrd="4" destOrd="0" presId="urn:microsoft.com/office/officeart/2005/8/layout/vList5"/>
    <dgm:cxn modelId="{818E1C2D-958D-4F63-B05F-1F6FA98B0248}" type="presParOf" srcId="{6FD0806F-7FAF-4128-A150-705D9651D167}" destId="{27E70528-BEAB-4A2E-8099-88DF22BE58A3}" srcOrd="0" destOrd="0" presId="urn:microsoft.com/office/officeart/2005/8/layout/vList5"/>
    <dgm:cxn modelId="{6E6B13E4-EA8A-4A9B-94EA-26B6F3918D69}" type="presParOf" srcId="{6FD0806F-7FAF-4128-A150-705D9651D167}" destId="{92A470FB-54F0-4C6C-A2BC-4E461D3C2B21}" srcOrd="1" destOrd="0" presId="urn:microsoft.com/office/officeart/2005/8/layout/vList5"/>
    <dgm:cxn modelId="{A83ABF04-AFE4-4543-A7A8-D49AD8774831}" type="presParOf" srcId="{F02E3458-938E-4BDA-AB35-BF0D802E79D3}" destId="{2DBE6645-35D8-43C7-A0D8-4FB88FDBC4D9}" srcOrd="5" destOrd="0" presId="urn:microsoft.com/office/officeart/2005/8/layout/vList5"/>
    <dgm:cxn modelId="{D6DD78BB-2769-44BD-9FBE-4D2859053BF1}" type="presParOf" srcId="{F02E3458-938E-4BDA-AB35-BF0D802E79D3}" destId="{D4B29D19-CFD4-4E5B-9919-CD1053DB8308}" srcOrd="6" destOrd="0" presId="urn:microsoft.com/office/officeart/2005/8/layout/vList5"/>
    <dgm:cxn modelId="{AE2546C5-745D-45BC-BD43-C79DB96A7DAF}" type="presParOf" srcId="{D4B29D19-CFD4-4E5B-9919-CD1053DB8308}" destId="{ACF3A991-8EBF-4768-BE6E-5938A464A0A9}" srcOrd="0" destOrd="0" presId="urn:microsoft.com/office/officeart/2005/8/layout/vList5"/>
    <dgm:cxn modelId="{38129F1C-23F5-4F2D-B161-4E4FE92D9E19}" type="presParOf" srcId="{D4B29D19-CFD4-4E5B-9919-CD1053DB8308}" destId="{F1EA1465-429A-4FDF-89E4-8D58B230F0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33E805-9C79-49CF-A34A-08F4ABCBD53E}" type="doc">
      <dgm:prSet loTypeId="urn:microsoft.com/office/officeart/2005/8/layout/radial6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8E00C4A-F90C-48DE-8710-F63737E8F74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Принцип сотрудничества</a:t>
          </a:r>
          <a:endParaRPr lang="ru-RU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7C0867-F717-49A5-BA8A-23098C962BD0}" type="parTrans" cxnId="{08546555-BBF3-470D-8AF9-172F2E8F623E}">
      <dgm:prSet/>
      <dgm:spPr/>
      <dgm:t>
        <a:bodyPr/>
        <a:lstStyle/>
        <a:p>
          <a:endParaRPr lang="ru-RU"/>
        </a:p>
      </dgm:t>
    </dgm:pt>
    <dgm:pt modelId="{887A2BE8-7506-45E0-B91E-4CDD4F1FB70B}" type="sibTrans" cxnId="{08546555-BBF3-470D-8AF9-172F2E8F623E}">
      <dgm:prSet/>
      <dgm:spPr/>
      <dgm:t>
        <a:bodyPr/>
        <a:lstStyle/>
        <a:p>
          <a:endParaRPr lang="ru-RU"/>
        </a:p>
      </dgm:t>
    </dgm:pt>
    <dgm:pt modelId="{826E190C-484F-4641-A58F-B14B08AB69C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Воспитатель по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физо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AFC6617-179B-4938-B83A-BFF0E8297866}" type="parTrans" cxnId="{AFDC8C11-2247-44CF-A826-93D2A4D2F7D7}">
      <dgm:prSet/>
      <dgm:spPr/>
      <dgm:t>
        <a:bodyPr/>
        <a:lstStyle/>
        <a:p>
          <a:endParaRPr lang="ru-RU"/>
        </a:p>
      </dgm:t>
    </dgm:pt>
    <dgm:pt modelId="{C87B4AFB-C6DC-4167-AB65-A5E3ECC6200D}" type="sibTrans" cxnId="{AFDC8C11-2247-44CF-A826-93D2A4D2F7D7}">
      <dgm:prSet/>
      <dgm:spPr/>
      <dgm:t>
        <a:bodyPr/>
        <a:lstStyle/>
        <a:p>
          <a:endParaRPr lang="ru-RU"/>
        </a:p>
      </dgm:t>
    </dgm:pt>
    <dgm:pt modelId="{5F8D01FA-C4DD-476A-8D68-56178B7FD631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Музыкальный руководитель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5E40536-6808-41BB-B50D-05D59951AFE2}" type="parTrans" cxnId="{7AB2E7E5-0D48-4B13-947E-F19C57FF9B57}">
      <dgm:prSet/>
      <dgm:spPr/>
      <dgm:t>
        <a:bodyPr/>
        <a:lstStyle/>
        <a:p>
          <a:endParaRPr lang="ru-RU"/>
        </a:p>
      </dgm:t>
    </dgm:pt>
    <dgm:pt modelId="{AC71B37B-59CD-489D-8D49-CAA6D484AAC9}" type="sibTrans" cxnId="{7AB2E7E5-0D48-4B13-947E-F19C57FF9B57}">
      <dgm:prSet/>
      <dgm:spPr/>
      <dgm:t>
        <a:bodyPr/>
        <a:lstStyle/>
        <a:p>
          <a:endParaRPr lang="ru-RU"/>
        </a:p>
      </dgm:t>
    </dgm:pt>
    <dgm:pt modelId="{68DC3C9B-AE00-4A19-8B66-D6B5A4566769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0990B28-E420-4297-9A6B-4C6CBDA70CF7}" type="parTrans" cxnId="{EE97D66B-FEE9-41F4-A9AC-A4352F69B968}">
      <dgm:prSet/>
      <dgm:spPr/>
      <dgm:t>
        <a:bodyPr/>
        <a:lstStyle/>
        <a:p>
          <a:endParaRPr lang="ru-RU"/>
        </a:p>
      </dgm:t>
    </dgm:pt>
    <dgm:pt modelId="{C348F420-2178-4C8E-8043-8CE2542B8AE7}" type="sibTrans" cxnId="{EE97D66B-FEE9-41F4-A9AC-A4352F69B968}">
      <dgm:prSet/>
      <dgm:spPr/>
      <dgm:t>
        <a:bodyPr/>
        <a:lstStyle/>
        <a:p>
          <a:endParaRPr lang="ru-RU"/>
        </a:p>
      </dgm:t>
    </dgm:pt>
    <dgm:pt modelId="{72C019DD-6293-41D7-A296-CFAB334C0187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Воспитатели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827F21E-0E78-40B4-B30C-044CB41DFD52}" type="parTrans" cxnId="{8D37FA51-7A4E-40A8-9245-E3897C1C6D57}">
      <dgm:prSet/>
      <dgm:spPr/>
      <dgm:t>
        <a:bodyPr/>
        <a:lstStyle/>
        <a:p>
          <a:endParaRPr lang="ru-RU"/>
        </a:p>
      </dgm:t>
    </dgm:pt>
    <dgm:pt modelId="{80D0E823-8D76-4D87-80E2-63E752FCAD13}" type="sibTrans" cxnId="{8D37FA51-7A4E-40A8-9245-E3897C1C6D57}">
      <dgm:prSet/>
      <dgm:spPr/>
      <dgm:t>
        <a:bodyPr/>
        <a:lstStyle/>
        <a:p>
          <a:endParaRPr lang="ru-RU"/>
        </a:p>
      </dgm:t>
    </dgm:pt>
    <dgm:pt modelId="{0E6837EC-4B5C-4C9F-8D51-14A568784391}" type="pres">
      <dgm:prSet presAssocID="{DD33E805-9C79-49CF-A34A-08F4ABCBD53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FBFE6B-534E-4175-A84F-0BBE3F14EC2C}" type="pres">
      <dgm:prSet presAssocID="{38E00C4A-F90C-48DE-8710-F63737E8F742}" presName="centerShape" presStyleLbl="node0" presStyleIdx="0" presStyleCnt="1"/>
      <dgm:spPr/>
      <dgm:t>
        <a:bodyPr/>
        <a:lstStyle/>
        <a:p>
          <a:endParaRPr lang="ru-RU"/>
        </a:p>
      </dgm:t>
    </dgm:pt>
    <dgm:pt modelId="{422F2EEE-8531-4070-BA2A-32E62AC4CDE5}" type="pres">
      <dgm:prSet presAssocID="{826E190C-484F-4641-A58F-B14B08AB69CF}" presName="node" presStyleLbl="node1" presStyleIdx="0" presStyleCnt="4" custScaleX="168805" custScaleY="132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A8A5F-F189-4AC4-BD57-FC4D0A5E9BFB}" type="pres">
      <dgm:prSet presAssocID="{826E190C-484F-4641-A58F-B14B08AB69CF}" presName="dummy" presStyleCnt="0"/>
      <dgm:spPr/>
    </dgm:pt>
    <dgm:pt modelId="{49C0150D-D9DD-4578-8A34-2F904BD1D095}" type="pres">
      <dgm:prSet presAssocID="{C87B4AFB-C6DC-4167-AB65-A5E3ECC6200D}" presName="sibTrans" presStyleLbl="sibTrans2D1" presStyleIdx="0" presStyleCnt="4" custLinFactNeighborX="3878" custLinFactNeighborY="-1937"/>
      <dgm:spPr/>
      <dgm:t>
        <a:bodyPr/>
        <a:lstStyle/>
        <a:p>
          <a:endParaRPr lang="ru-RU"/>
        </a:p>
      </dgm:t>
    </dgm:pt>
    <dgm:pt modelId="{D2D33687-01DC-4824-8C33-D524E5A994B2}" type="pres">
      <dgm:prSet presAssocID="{5F8D01FA-C4DD-476A-8D68-56178B7FD631}" presName="node" presStyleLbl="node1" presStyleIdx="1" presStyleCnt="4" custScaleX="164368" custScaleY="110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9799F-C876-4364-91C5-C0922EE64F73}" type="pres">
      <dgm:prSet presAssocID="{5F8D01FA-C4DD-476A-8D68-56178B7FD631}" presName="dummy" presStyleCnt="0"/>
      <dgm:spPr/>
    </dgm:pt>
    <dgm:pt modelId="{6C7B25C7-03D1-4C9D-9596-852898E629AE}" type="pres">
      <dgm:prSet presAssocID="{AC71B37B-59CD-489D-8D49-CAA6D484AAC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B23350B-AA1D-43AD-B729-1C2F1E8652DD}" type="pres">
      <dgm:prSet presAssocID="{68DC3C9B-AE00-4A19-8B66-D6B5A4566769}" presName="node" presStyleLbl="node1" presStyleIdx="2" presStyleCnt="4" custScaleX="175629" custScaleY="140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A3513-C2DA-418F-9CF2-F5DACD134791}" type="pres">
      <dgm:prSet presAssocID="{68DC3C9B-AE00-4A19-8B66-D6B5A4566769}" presName="dummy" presStyleCnt="0"/>
      <dgm:spPr/>
    </dgm:pt>
    <dgm:pt modelId="{CB0C68F2-3EEC-4557-8245-1D5E093C29A9}" type="pres">
      <dgm:prSet presAssocID="{C348F420-2178-4C8E-8043-8CE2542B8AE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6E03E15-05AA-496A-9490-8EAE5DFF54CB}" type="pres">
      <dgm:prSet presAssocID="{72C019DD-6293-41D7-A296-CFAB334C0187}" presName="node" presStyleLbl="node1" presStyleIdx="3" presStyleCnt="4" custScaleX="165236" custScaleY="130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421BF-B648-4F1C-834C-ADE1118A48E2}" type="pres">
      <dgm:prSet presAssocID="{72C019DD-6293-41D7-A296-CFAB334C0187}" presName="dummy" presStyleCnt="0"/>
      <dgm:spPr/>
    </dgm:pt>
    <dgm:pt modelId="{5AEE2FA7-32FB-4CD8-B9E5-02BB833C94EF}" type="pres">
      <dgm:prSet presAssocID="{80D0E823-8D76-4D87-80E2-63E752FCAD13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24B4B2A-A0F4-4837-B458-5DE7F59CDDDE}" type="presOf" srcId="{AC71B37B-59CD-489D-8D49-CAA6D484AAC9}" destId="{6C7B25C7-03D1-4C9D-9596-852898E629AE}" srcOrd="0" destOrd="0" presId="urn:microsoft.com/office/officeart/2005/8/layout/radial6"/>
    <dgm:cxn modelId="{803F2914-6F75-4693-8091-DBB2E3742901}" type="presOf" srcId="{5F8D01FA-C4DD-476A-8D68-56178B7FD631}" destId="{D2D33687-01DC-4824-8C33-D524E5A994B2}" srcOrd="0" destOrd="0" presId="urn:microsoft.com/office/officeart/2005/8/layout/radial6"/>
    <dgm:cxn modelId="{8D37FA51-7A4E-40A8-9245-E3897C1C6D57}" srcId="{38E00C4A-F90C-48DE-8710-F63737E8F742}" destId="{72C019DD-6293-41D7-A296-CFAB334C0187}" srcOrd="3" destOrd="0" parTransId="{F827F21E-0E78-40B4-B30C-044CB41DFD52}" sibTransId="{80D0E823-8D76-4D87-80E2-63E752FCAD13}"/>
    <dgm:cxn modelId="{892ED266-5C6E-4390-B471-4EA2E50AD334}" type="presOf" srcId="{C348F420-2178-4C8E-8043-8CE2542B8AE7}" destId="{CB0C68F2-3EEC-4557-8245-1D5E093C29A9}" srcOrd="0" destOrd="0" presId="urn:microsoft.com/office/officeart/2005/8/layout/radial6"/>
    <dgm:cxn modelId="{AFDC8C11-2247-44CF-A826-93D2A4D2F7D7}" srcId="{38E00C4A-F90C-48DE-8710-F63737E8F742}" destId="{826E190C-484F-4641-A58F-B14B08AB69CF}" srcOrd="0" destOrd="0" parTransId="{3AFC6617-179B-4938-B83A-BFF0E8297866}" sibTransId="{C87B4AFB-C6DC-4167-AB65-A5E3ECC6200D}"/>
    <dgm:cxn modelId="{ED150E60-244A-4FEE-A25C-46A846A63AFD}" type="presOf" srcId="{72C019DD-6293-41D7-A296-CFAB334C0187}" destId="{56E03E15-05AA-496A-9490-8EAE5DFF54CB}" srcOrd="0" destOrd="0" presId="urn:microsoft.com/office/officeart/2005/8/layout/radial6"/>
    <dgm:cxn modelId="{1EC54D15-E98D-4053-AD28-37B72680D59B}" type="presOf" srcId="{68DC3C9B-AE00-4A19-8B66-D6B5A4566769}" destId="{6B23350B-AA1D-43AD-B729-1C2F1E8652DD}" srcOrd="0" destOrd="0" presId="urn:microsoft.com/office/officeart/2005/8/layout/radial6"/>
    <dgm:cxn modelId="{B8552F78-2234-4D9A-A948-69306D758E00}" type="presOf" srcId="{80D0E823-8D76-4D87-80E2-63E752FCAD13}" destId="{5AEE2FA7-32FB-4CD8-B9E5-02BB833C94EF}" srcOrd="0" destOrd="0" presId="urn:microsoft.com/office/officeart/2005/8/layout/radial6"/>
    <dgm:cxn modelId="{047A0EA5-690E-4E51-94C4-529C4570ABB3}" type="presOf" srcId="{826E190C-484F-4641-A58F-B14B08AB69CF}" destId="{422F2EEE-8531-4070-BA2A-32E62AC4CDE5}" srcOrd="0" destOrd="0" presId="urn:microsoft.com/office/officeart/2005/8/layout/radial6"/>
    <dgm:cxn modelId="{6A8279E9-2C3D-42A9-A9FD-1069FC2CEF58}" type="presOf" srcId="{C87B4AFB-C6DC-4167-AB65-A5E3ECC6200D}" destId="{49C0150D-D9DD-4578-8A34-2F904BD1D095}" srcOrd="0" destOrd="0" presId="urn:microsoft.com/office/officeart/2005/8/layout/radial6"/>
    <dgm:cxn modelId="{7AB2E7E5-0D48-4B13-947E-F19C57FF9B57}" srcId="{38E00C4A-F90C-48DE-8710-F63737E8F742}" destId="{5F8D01FA-C4DD-476A-8D68-56178B7FD631}" srcOrd="1" destOrd="0" parTransId="{45E40536-6808-41BB-B50D-05D59951AFE2}" sibTransId="{AC71B37B-59CD-489D-8D49-CAA6D484AAC9}"/>
    <dgm:cxn modelId="{08546555-BBF3-470D-8AF9-172F2E8F623E}" srcId="{DD33E805-9C79-49CF-A34A-08F4ABCBD53E}" destId="{38E00C4A-F90C-48DE-8710-F63737E8F742}" srcOrd="0" destOrd="0" parTransId="{717C0867-F717-49A5-BA8A-23098C962BD0}" sibTransId="{887A2BE8-7506-45E0-B91E-4CDD4F1FB70B}"/>
    <dgm:cxn modelId="{B4BDB5DD-398F-4D0A-BD1E-AEFE400A7DB9}" type="presOf" srcId="{38E00C4A-F90C-48DE-8710-F63737E8F742}" destId="{99FBFE6B-534E-4175-A84F-0BBE3F14EC2C}" srcOrd="0" destOrd="0" presId="urn:microsoft.com/office/officeart/2005/8/layout/radial6"/>
    <dgm:cxn modelId="{52FB335A-FEAF-44B2-B47E-C68411BFE819}" type="presOf" srcId="{DD33E805-9C79-49CF-A34A-08F4ABCBD53E}" destId="{0E6837EC-4B5C-4C9F-8D51-14A568784391}" srcOrd="0" destOrd="0" presId="urn:microsoft.com/office/officeart/2005/8/layout/radial6"/>
    <dgm:cxn modelId="{EE97D66B-FEE9-41F4-A9AC-A4352F69B968}" srcId="{38E00C4A-F90C-48DE-8710-F63737E8F742}" destId="{68DC3C9B-AE00-4A19-8B66-D6B5A4566769}" srcOrd="2" destOrd="0" parTransId="{A0990B28-E420-4297-9A6B-4C6CBDA70CF7}" sibTransId="{C348F420-2178-4C8E-8043-8CE2542B8AE7}"/>
    <dgm:cxn modelId="{3681506C-1B67-4238-9919-E1411FCA374B}" type="presParOf" srcId="{0E6837EC-4B5C-4C9F-8D51-14A568784391}" destId="{99FBFE6B-534E-4175-A84F-0BBE3F14EC2C}" srcOrd="0" destOrd="0" presId="urn:microsoft.com/office/officeart/2005/8/layout/radial6"/>
    <dgm:cxn modelId="{DA9BDBEB-722A-483F-9278-0098F06E6297}" type="presParOf" srcId="{0E6837EC-4B5C-4C9F-8D51-14A568784391}" destId="{422F2EEE-8531-4070-BA2A-32E62AC4CDE5}" srcOrd="1" destOrd="0" presId="urn:microsoft.com/office/officeart/2005/8/layout/radial6"/>
    <dgm:cxn modelId="{BD52EC0E-4459-4FF4-B3DA-79E32EFE41BC}" type="presParOf" srcId="{0E6837EC-4B5C-4C9F-8D51-14A568784391}" destId="{78EA8A5F-F189-4AC4-BD57-FC4D0A5E9BFB}" srcOrd="2" destOrd="0" presId="urn:microsoft.com/office/officeart/2005/8/layout/radial6"/>
    <dgm:cxn modelId="{2C4FDE68-964D-4C1A-8CFD-B37D14701F14}" type="presParOf" srcId="{0E6837EC-4B5C-4C9F-8D51-14A568784391}" destId="{49C0150D-D9DD-4578-8A34-2F904BD1D095}" srcOrd="3" destOrd="0" presId="urn:microsoft.com/office/officeart/2005/8/layout/radial6"/>
    <dgm:cxn modelId="{0B765B3E-9822-4887-B1D0-F6DBEBFA12DC}" type="presParOf" srcId="{0E6837EC-4B5C-4C9F-8D51-14A568784391}" destId="{D2D33687-01DC-4824-8C33-D524E5A994B2}" srcOrd="4" destOrd="0" presId="urn:microsoft.com/office/officeart/2005/8/layout/radial6"/>
    <dgm:cxn modelId="{0DF59D66-32D5-46B2-BEAA-79C789FCBE57}" type="presParOf" srcId="{0E6837EC-4B5C-4C9F-8D51-14A568784391}" destId="{1DB9799F-C876-4364-91C5-C0922EE64F73}" srcOrd="5" destOrd="0" presId="urn:microsoft.com/office/officeart/2005/8/layout/radial6"/>
    <dgm:cxn modelId="{CCAF47FE-DCFC-44D0-A913-800068385534}" type="presParOf" srcId="{0E6837EC-4B5C-4C9F-8D51-14A568784391}" destId="{6C7B25C7-03D1-4C9D-9596-852898E629AE}" srcOrd="6" destOrd="0" presId="urn:microsoft.com/office/officeart/2005/8/layout/radial6"/>
    <dgm:cxn modelId="{C33B2D2C-4F93-4B00-A1D5-353F22BCC284}" type="presParOf" srcId="{0E6837EC-4B5C-4C9F-8D51-14A568784391}" destId="{6B23350B-AA1D-43AD-B729-1C2F1E8652DD}" srcOrd="7" destOrd="0" presId="urn:microsoft.com/office/officeart/2005/8/layout/radial6"/>
    <dgm:cxn modelId="{F6F9135B-F5D4-4356-A61C-0D3EBEA5E54F}" type="presParOf" srcId="{0E6837EC-4B5C-4C9F-8D51-14A568784391}" destId="{576A3513-C2DA-418F-9CF2-F5DACD134791}" srcOrd="8" destOrd="0" presId="urn:microsoft.com/office/officeart/2005/8/layout/radial6"/>
    <dgm:cxn modelId="{5039871A-CB0A-47EC-87AF-645C0BE4827E}" type="presParOf" srcId="{0E6837EC-4B5C-4C9F-8D51-14A568784391}" destId="{CB0C68F2-3EEC-4557-8245-1D5E093C29A9}" srcOrd="9" destOrd="0" presId="urn:microsoft.com/office/officeart/2005/8/layout/radial6"/>
    <dgm:cxn modelId="{E97357D9-9F69-4C2D-BC81-72891B67ADBD}" type="presParOf" srcId="{0E6837EC-4B5C-4C9F-8D51-14A568784391}" destId="{56E03E15-05AA-496A-9490-8EAE5DFF54CB}" srcOrd="10" destOrd="0" presId="urn:microsoft.com/office/officeart/2005/8/layout/radial6"/>
    <dgm:cxn modelId="{0C3A4167-645D-4EB9-ADA8-2C9B297E9858}" type="presParOf" srcId="{0E6837EC-4B5C-4C9F-8D51-14A568784391}" destId="{0FF421BF-B648-4F1C-834C-ADE1118A48E2}" srcOrd="11" destOrd="0" presId="urn:microsoft.com/office/officeart/2005/8/layout/radial6"/>
    <dgm:cxn modelId="{944128A1-4F13-442E-8E32-A33A7A202443}" type="presParOf" srcId="{0E6837EC-4B5C-4C9F-8D51-14A568784391}" destId="{5AEE2FA7-32FB-4CD8-B9E5-02BB833C94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0730C6-DAFD-46B7-8C8B-56A02366A6D7}">
      <dsp:nvSpPr>
        <dsp:cNvPr id="0" name=""/>
        <dsp:cNvSpPr/>
      </dsp:nvSpPr>
      <dsp:spPr>
        <a:xfrm>
          <a:off x="0" y="0"/>
          <a:ext cx="4883152" cy="48831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000000">
              <a:alpha val="40000"/>
            </a:srgbClr>
          </a:outerShdw>
        </a:effectLst>
        <a:scene3d>
          <a:camera prst="perspectiveFront">
            <a:rot lat="0" lon="0" rev="0"/>
          </a:camera>
          <a:lightRig rig="brightRoom" dir="tr">
            <a:rot lat="0" lon="0" rev="3540000"/>
          </a:lightRig>
        </a:scene3d>
        <a:sp3d prstMaterial="matte">
          <a:bevelT w="190500" h="44450" prst="cross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D9977F-B514-40F8-A2C1-ECD4D29FDDE8}">
      <dsp:nvSpPr>
        <dsp:cNvPr id="0" name=""/>
        <dsp:cNvSpPr/>
      </dsp:nvSpPr>
      <dsp:spPr>
        <a:xfrm>
          <a:off x="2441576" y="0"/>
          <a:ext cx="6245224" cy="48831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Научности </a:t>
          </a:r>
          <a:endParaRPr lang="ru-RU" sz="2200" kern="1200" dirty="0"/>
        </a:p>
      </dsp:txBody>
      <dsp:txXfrm>
        <a:off x="2441576" y="0"/>
        <a:ext cx="6245224" cy="488314"/>
      </dsp:txXfrm>
    </dsp:sp>
    <dsp:sp modelId="{321B2E32-AD59-4409-A503-6E7DB7060F72}">
      <dsp:nvSpPr>
        <dsp:cNvPr id="0" name=""/>
        <dsp:cNvSpPr/>
      </dsp:nvSpPr>
      <dsp:spPr>
        <a:xfrm>
          <a:off x="366236" y="488314"/>
          <a:ext cx="4150679" cy="415067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586657"/>
                <a:satOff val="-6022"/>
                <a:lumOff val="2517"/>
                <a:alphaOff val="0"/>
                <a:shade val="100000"/>
                <a:satMod val="140000"/>
              </a:schemeClr>
            </a:gs>
            <a:gs pos="40000">
              <a:schemeClr val="accent4">
                <a:hueOff val="-586657"/>
                <a:satOff val="-6022"/>
                <a:lumOff val="2517"/>
                <a:alphaOff val="0"/>
                <a:shade val="65000"/>
                <a:satMod val="140000"/>
              </a:schemeClr>
            </a:gs>
            <a:gs pos="70000">
              <a:schemeClr val="accent4">
                <a:hueOff val="-586657"/>
                <a:satOff val="-6022"/>
                <a:lumOff val="2517"/>
                <a:alphaOff val="0"/>
                <a:shade val="40000"/>
                <a:satMod val="115000"/>
              </a:schemeClr>
            </a:gs>
            <a:gs pos="100000">
              <a:schemeClr val="accent4">
                <a:hueOff val="-586657"/>
                <a:satOff val="-6022"/>
                <a:lumOff val="2517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000000">
              <a:alpha val="40000"/>
            </a:srgbClr>
          </a:outerShdw>
        </a:effectLst>
        <a:scene3d>
          <a:camera prst="perspectiveFront">
            <a:rot lat="0" lon="0" rev="0"/>
          </a:camera>
          <a:lightRig rig="brightRoom" dir="tr">
            <a:rot lat="0" lon="0" rev="3540000"/>
          </a:lightRig>
        </a:scene3d>
        <a:sp3d prstMaterial="matte">
          <a:bevelT w="190500" h="44450" prst="cross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AF4669-B1CF-4FC4-9473-33B3F83AE694}">
      <dsp:nvSpPr>
        <dsp:cNvPr id="0" name=""/>
        <dsp:cNvSpPr/>
      </dsp:nvSpPr>
      <dsp:spPr>
        <a:xfrm>
          <a:off x="2441576" y="488314"/>
          <a:ext cx="6245224" cy="41506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4">
              <a:hueOff val="-586657"/>
              <a:satOff val="-6022"/>
              <a:lumOff val="2517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Систематичности</a:t>
          </a:r>
          <a:endParaRPr lang="ru-RU" sz="2200" kern="1200" dirty="0"/>
        </a:p>
      </dsp:txBody>
      <dsp:txXfrm>
        <a:off x="2441576" y="488314"/>
        <a:ext cx="6245224" cy="488314"/>
      </dsp:txXfrm>
    </dsp:sp>
    <dsp:sp modelId="{E0B4026E-54F2-4CC7-BCE2-AA052557F502}">
      <dsp:nvSpPr>
        <dsp:cNvPr id="0" name=""/>
        <dsp:cNvSpPr/>
      </dsp:nvSpPr>
      <dsp:spPr>
        <a:xfrm>
          <a:off x="2414059" y="1571055"/>
          <a:ext cx="1942635" cy="1798626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9000000" rotWithShape="0">
            <a:srgbClr val="000000">
              <a:alpha val="40000"/>
            </a:srgbClr>
          </a:outerShdw>
        </a:effectLst>
        <a:scene3d>
          <a:camera prst="perspectiveFront">
            <a:rot lat="0" lon="0" rev="0"/>
          </a:camera>
          <a:lightRig rig="brightRoom" dir="tr">
            <a:rot lat="0" lon="0" rev="3540000"/>
          </a:lightRig>
        </a:scene3d>
        <a:sp3d prstMaterial="matte">
          <a:bevelT w="190500" h="44450" prst="cross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B3E059-1157-4972-88EE-1CF1BC27BBC5}">
      <dsp:nvSpPr>
        <dsp:cNvPr id="0" name=""/>
        <dsp:cNvSpPr/>
      </dsp:nvSpPr>
      <dsp:spPr>
        <a:xfrm>
          <a:off x="2441576" y="976628"/>
          <a:ext cx="6245224" cy="34182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4">
              <a:hueOff val="-1173315"/>
              <a:satOff val="-12043"/>
              <a:lumOff val="5033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Последовательности </a:t>
          </a:r>
          <a:endParaRPr lang="ru-RU" sz="2200" kern="1200" dirty="0"/>
        </a:p>
      </dsp:txBody>
      <dsp:txXfrm>
        <a:off x="2441576" y="976628"/>
        <a:ext cx="6245224" cy="488314"/>
      </dsp:txXfrm>
    </dsp:sp>
    <dsp:sp modelId="{60E67A6A-3D94-41B0-B332-A01C0095EAA9}">
      <dsp:nvSpPr>
        <dsp:cNvPr id="0" name=""/>
        <dsp:cNvSpPr/>
      </dsp:nvSpPr>
      <dsp:spPr>
        <a:xfrm>
          <a:off x="1098708" y="1464943"/>
          <a:ext cx="2685735" cy="268573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1759972"/>
                <a:satOff val="-18065"/>
                <a:lumOff val="7550"/>
                <a:alphaOff val="0"/>
                <a:shade val="100000"/>
                <a:satMod val="140000"/>
              </a:schemeClr>
            </a:gs>
            <a:gs pos="40000">
              <a:schemeClr val="accent4">
                <a:hueOff val="-1759972"/>
                <a:satOff val="-18065"/>
                <a:lumOff val="7550"/>
                <a:alphaOff val="0"/>
                <a:shade val="65000"/>
                <a:satMod val="140000"/>
              </a:schemeClr>
            </a:gs>
            <a:gs pos="70000">
              <a:schemeClr val="accent4">
                <a:hueOff val="-1759972"/>
                <a:satOff val="-18065"/>
                <a:lumOff val="7550"/>
                <a:alphaOff val="0"/>
                <a:shade val="40000"/>
                <a:satMod val="115000"/>
              </a:schemeClr>
            </a:gs>
            <a:gs pos="100000">
              <a:schemeClr val="accent4">
                <a:hueOff val="-1759972"/>
                <a:satOff val="-18065"/>
                <a:lumOff val="755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000000">
              <a:alpha val="40000"/>
            </a:srgbClr>
          </a:outerShdw>
        </a:effectLst>
        <a:scene3d>
          <a:camera prst="perspectiveFront">
            <a:rot lat="0" lon="0" rev="0"/>
          </a:camera>
          <a:lightRig rig="brightRoom" dir="tr">
            <a:rot lat="0" lon="0" rev="3540000"/>
          </a:lightRig>
        </a:scene3d>
        <a:sp3d prstMaterial="matte">
          <a:bevelT w="190500" h="44450" prst="cross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38B04B-6351-4C4F-9A0F-5C0E5A5BE157}">
      <dsp:nvSpPr>
        <dsp:cNvPr id="0" name=""/>
        <dsp:cNvSpPr/>
      </dsp:nvSpPr>
      <dsp:spPr>
        <a:xfrm>
          <a:off x="2441576" y="1464943"/>
          <a:ext cx="6245224" cy="26857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4">
              <a:hueOff val="-1759972"/>
              <a:satOff val="-18065"/>
              <a:lumOff val="755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Доступности </a:t>
          </a:r>
          <a:endParaRPr lang="ru-RU" sz="2200" kern="1200" dirty="0"/>
        </a:p>
      </dsp:txBody>
      <dsp:txXfrm>
        <a:off x="2441576" y="1464943"/>
        <a:ext cx="6245224" cy="488319"/>
      </dsp:txXfrm>
    </dsp:sp>
    <dsp:sp modelId="{ACC0AC27-9DD7-4982-B09E-0929B600A886}">
      <dsp:nvSpPr>
        <dsp:cNvPr id="0" name=""/>
        <dsp:cNvSpPr/>
      </dsp:nvSpPr>
      <dsp:spPr>
        <a:xfrm>
          <a:off x="1464946" y="1953262"/>
          <a:ext cx="1953258" cy="19532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2346630"/>
                <a:satOff val="-24086"/>
                <a:lumOff val="10066"/>
                <a:alphaOff val="0"/>
                <a:shade val="100000"/>
                <a:satMod val="140000"/>
              </a:schemeClr>
            </a:gs>
            <a:gs pos="40000">
              <a:schemeClr val="accent4">
                <a:hueOff val="-2346630"/>
                <a:satOff val="-24086"/>
                <a:lumOff val="10066"/>
                <a:alphaOff val="0"/>
                <a:shade val="65000"/>
                <a:satMod val="140000"/>
              </a:schemeClr>
            </a:gs>
            <a:gs pos="70000">
              <a:schemeClr val="accent4">
                <a:hueOff val="-2346630"/>
                <a:satOff val="-24086"/>
                <a:lumOff val="10066"/>
                <a:alphaOff val="0"/>
                <a:shade val="40000"/>
                <a:satMod val="115000"/>
              </a:schemeClr>
            </a:gs>
            <a:gs pos="100000">
              <a:schemeClr val="accent4">
                <a:hueOff val="-2346630"/>
                <a:satOff val="-24086"/>
                <a:lumOff val="10066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000000">
              <a:alpha val="40000"/>
            </a:srgbClr>
          </a:outerShdw>
        </a:effectLst>
        <a:scene3d>
          <a:camera prst="perspectiveFront">
            <a:rot lat="0" lon="0" rev="0"/>
          </a:camera>
          <a:lightRig rig="brightRoom" dir="tr">
            <a:rot lat="0" lon="0" rev="3540000"/>
          </a:lightRig>
        </a:scene3d>
        <a:sp3d prstMaterial="matte">
          <a:bevelT w="190500" h="44450" prst="cross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E4D4D8-0200-4AF1-BF4D-D5D253653DC5}">
      <dsp:nvSpPr>
        <dsp:cNvPr id="0" name=""/>
        <dsp:cNvSpPr/>
      </dsp:nvSpPr>
      <dsp:spPr>
        <a:xfrm>
          <a:off x="2441576" y="1953262"/>
          <a:ext cx="6245224" cy="19532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4">
              <a:hueOff val="-2346630"/>
              <a:satOff val="-24086"/>
              <a:lumOff val="10066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Комплексности </a:t>
          </a:r>
          <a:endParaRPr lang="ru-RU" sz="2200" kern="1200" dirty="0"/>
        </a:p>
      </dsp:txBody>
      <dsp:txXfrm>
        <a:off x="2441576" y="1953262"/>
        <a:ext cx="6245224" cy="488314"/>
      </dsp:txXfrm>
    </dsp:sp>
    <dsp:sp modelId="{DC1E780D-04F7-467B-9512-A02315EA5E17}">
      <dsp:nvSpPr>
        <dsp:cNvPr id="0" name=""/>
        <dsp:cNvSpPr/>
      </dsp:nvSpPr>
      <dsp:spPr>
        <a:xfrm>
          <a:off x="1831182" y="2441577"/>
          <a:ext cx="1220786" cy="122078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2933287"/>
                <a:satOff val="-30108"/>
                <a:lumOff val="12583"/>
                <a:alphaOff val="0"/>
                <a:shade val="100000"/>
                <a:satMod val="140000"/>
              </a:schemeClr>
            </a:gs>
            <a:gs pos="40000">
              <a:schemeClr val="accent4">
                <a:hueOff val="-2933287"/>
                <a:satOff val="-30108"/>
                <a:lumOff val="12583"/>
                <a:alphaOff val="0"/>
                <a:shade val="65000"/>
                <a:satMod val="140000"/>
              </a:schemeClr>
            </a:gs>
            <a:gs pos="70000">
              <a:schemeClr val="accent4">
                <a:hueOff val="-2933287"/>
                <a:satOff val="-30108"/>
                <a:lumOff val="12583"/>
                <a:alphaOff val="0"/>
                <a:shade val="40000"/>
                <a:satMod val="115000"/>
              </a:schemeClr>
            </a:gs>
            <a:gs pos="100000">
              <a:schemeClr val="accent4">
                <a:hueOff val="-2933287"/>
                <a:satOff val="-30108"/>
                <a:lumOff val="12583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000000">
              <a:alpha val="40000"/>
            </a:srgbClr>
          </a:outerShdw>
        </a:effectLst>
        <a:scene3d>
          <a:camera prst="perspectiveFront">
            <a:rot lat="0" lon="0" rev="0"/>
          </a:camera>
          <a:lightRig rig="brightRoom" dir="tr">
            <a:rot lat="0" lon="0" rev="3540000"/>
          </a:lightRig>
        </a:scene3d>
        <a:sp3d prstMaterial="matte">
          <a:bevelT w="190500" h="44450" prst="cross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276994-08EF-4788-9137-079F26A70753}">
      <dsp:nvSpPr>
        <dsp:cNvPr id="0" name=""/>
        <dsp:cNvSpPr/>
      </dsp:nvSpPr>
      <dsp:spPr>
        <a:xfrm>
          <a:off x="2441576" y="2441577"/>
          <a:ext cx="6245224" cy="12207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4">
              <a:hueOff val="-2933287"/>
              <a:satOff val="-30108"/>
              <a:lumOff val="12583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Сотрудничества с родителями.</a:t>
          </a:r>
          <a:endParaRPr lang="ru-RU" sz="2200" kern="1200" dirty="0"/>
        </a:p>
      </dsp:txBody>
      <dsp:txXfrm>
        <a:off x="2441576" y="2441577"/>
        <a:ext cx="6245224" cy="488314"/>
      </dsp:txXfrm>
    </dsp:sp>
    <dsp:sp modelId="{61DB366E-3C3F-40CD-BD53-321E6864C58A}">
      <dsp:nvSpPr>
        <dsp:cNvPr id="0" name=""/>
        <dsp:cNvSpPr/>
      </dsp:nvSpPr>
      <dsp:spPr>
        <a:xfrm>
          <a:off x="2197418" y="2929891"/>
          <a:ext cx="488314" cy="48831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shade val="100000"/>
                <a:satMod val="140000"/>
              </a:schemeClr>
            </a:gs>
            <a:gs pos="40000">
              <a:schemeClr val="accent4">
                <a:hueOff val="-3519944"/>
                <a:satOff val="-36129"/>
                <a:lumOff val="15099"/>
                <a:alphaOff val="0"/>
                <a:shade val="65000"/>
                <a:satMod val="140000"/>
              </a:schemeClr>
            </a:gs>
            <a:gs pos="70000">
              <a:schemeClr val="accent4">
                <a:hueOff val="-3519944"/>
                <a:satOff val="-36129"/>
                <a:lumOff val="15099"/>
                <a:alphaOff val="0"/>
                <a:shade val="40000"/>
                <a:satMod val="115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000000">
              <a:alpha val="40000"/>
            </a:srgbClr>
          </a:outerShdw>
        </a:effectLst>
        <a:scene3d>
          <a:camera prst="perspectiveFront">
            <a:rot lat="0" lon="0" rev="0"/>
          </a:camera>
          <a:lightRig rig="brightRoom" dir="tr">
            <a:rot lat="0" lon="0" rev="3540000"/>
          </a:lightRig>
        </a:scene3d>
        <a:sp3d prstMaterial="matte">
          <a:bevelT w="190500" h="44450" prst="cross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C69C68-E493-4938-BEB3-87F8B4958963}">
      <dsp:nvSpPr>
        <dsp:cNvPr id="0" name=""/>
        <dsp:cNvSpPr/>
      </dsp:nvSpPr>
      <dsp:spPr>
        <a:xfrm>
          <a:off x="2441576" y="2929891"/>
          <a:ext cx="6245224" cy="4883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Принцип динамического изучения.</a:t>
          </a:r>
          <a:endParaRPr lang="ru-RU" sz="2200" kern="1200"/>
        </a:p>
      </dsp:txBody>
      <dsp:txXfrm>
        <a:off x="2441576" y="2929891"/>
        <a:ext cx="6245224" cy="4883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8A162-9A63-4169-B4F6-1B4F2EA3307D}">
      <dsp:nvSpPr>
        <dsp:cNvPr id="0" name=""/>
        <dsp:cNvSpPr/>
      </dsp:nvSpPr>
      <dsp:spPr>
        <a:xfrm rot="5400000">
          <a:off x="5083042" y="-1989448"/>
          <a:ext cx="1026170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Он включает подготовку 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речедвигательного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 аппарата, его моторики, речевого  слуха,  речевого  дыхания.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83042" y="-1989448"/>
        <a:ext cx="1026170" cy="5266944"/>
      </dsp:txXfrm>
    </dsp:sp>
    <dsp:sp modelId="{B473602F-1CD2-42C6-8657-740B5AB8DF62}">
      <dsp:nvSpPr>
        <dsp:cNvPr id="0" name=""/>
        <dsp:cNvSpPr/>
      </dsp:nvSpPr>
      <dsp:spPr>
        <a:xfrm>
          <a:off x="0" y="2666"/>
          <a:ext cx="2962656" cy="12827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I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этап - 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Подготовительный.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66"/>
        <a:ext cx="2962656" cy="1282712"/>
      </dsp:txXfrm>
    </dsp:sp>
    <dsp:sp modelId="{757D13B0-C513-4E8F-B10E-C2933FAC03ED}">
      <dsp:nvSpPr>
        <dsp:cNvPr id="0" name=""/>
        <dsp:cNvSpPr/>
      </dsp:nvSpPr>
      <dsp:spPr>
        <a:xfrm rot="5400000">
          <a:off x="5083042" y="-642600"/>
          <a:ext cx="1026170" cy="5266944"/>
        </a:xfrm>
        <a:prstGeom prst="round2SameRect">
          <a:avLst/>
        </a:prstGeom>
        <a:solidFill>
          <a:schemeClr val="accent5">
            <a:tint val="40000"/>
            <a:alpha val="90000"/>
            <a:hueOff val="-589711"/>
            <a:satOff val="-772"/>
            <a:lumOff val="-379"/>
            <a:alphaOff val="0"/>
          </a:schemeClr>
        </a:solidFill>
        <a:ln w="12700">
          <a:solidFill>
            <a:schemeClr val="accent5">
              <a:tint val="40000"/>
              <a:alpha val="90000"/>
              <a:hueOff val="-589711"/>
              <a:satOff val="-772"/>
              <a:lumOff val="-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Постановка звуков  начинается  с  легких  по  артикуляции  звуков  и кончается  более  трудными;  последовательность  их  сохраняется   как   для фронтальной, так и для индивидуальной работы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83042" y="-642600"/>
        <a:ext cx="1026170" cy="5266944"/>
      </dsp:txXfrm>
    </dsp:sp>
    <dsp:sp modelId="{357A8FEF-C8A4-4CFE-8E95-A4C1DF15A580}">
      <dsp:nvSpPr>
        <dsp:cNvPr id="0" name=""/>
        <dsp:cNvSpPr/>
      </dsp:nvSpPr>
      <dsp:spPr>
        <a:xfrm>
          <a:off x="0" y="1349515"/>
          <a:ext cx="2962656" cy="1282712"/>
        </a:xfrm>
        <a:prstGeom prst="roundRect">
          <a:avLst/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II этап – становления звуков речи, или постановка звука.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0" y="1349515"/>
        <a:ext cx="2962656" cy="1282712"/>
      </dsp:txXfrm>
    </dsp:sp>
    <dsp:sp modelId="{92A470FB-54F0-4C6C-A2BC-4E461D3C2B21}">
      <dsp:nvSpPr>
        <dsp:cNvPr id="0" name=""/>
        <dsp:cNvSpPr/>
      </dsp:nvSpPr>
      <dsp:spPr>
        <a:xfrm rot="5400000">
          <a:off x="5083042" y="704248"/>
          <a:ext cx="1026170" cy="5266944"/>
        </a:xfrm>
        <a:prstGeom prst="round2SameRect">
          <a:avLst/>
        </a:prstGeom>
        <a:solidFill>
          <a:schemeClr val="accent5">
            <a:tint val="40000"/>
            <a:alpha val="90000"/>
            <a:hueOff val="-1179423"/>
            <a:satOff val="-1544"/>
            <a:lumOff val="-758"/>
            <a:alphaOff val="0"/>
          </a:schemeClr>
        </a:solidFill>
        <a:ln w="12700">
          <a:solidFill>
            <a:schemeClr val="accent5">
              <a:tint val="40000"/>
              <a:alpha val="90000"/>
              <a:hueOff val="-1179423"/>
              <a:satOff val="-1544"/>
              <a:lumOff val="-7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 точки зрения высшей нервной деятельности, автоматизация  звука  есть введение  вновь  созданной  и  закрепленной  относительно  простой  связи  – речевого звука – в более сложные  последовательные  речевые  структуры  –  в слова  и  фразы, 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83042" y="704248"/>
        <a:ext cx="1026170" cy="5266944"/>
      </dsp:txXfrm>
    </dsp:sp>
    <dsp:sp modelId="{27E70528-BEAB-4A2E-8099-88DF22BE58A3}">
      <dsp:nvSpPr>
        <dsp:cNvPr id="0" name=""/>
        <dsp:cNvSpPr/>
      </dsp:nvSpPr>
      <dsp:spPr>
        <a:xfrm>
          <a:off x="0" y="2696363"/>
          <a:ext cx="2962656" cy="1282712"/>
        </a:xfrm>
        <a:prstGeom prst="roundRect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III – Закрепление и автоматизация звуков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0" y="2696363"/>
        <a:ext cx="2962656" cy="1282712"/>
      </dsp:txXfrm>
    </dsp:sp>
    <dsp:sp modelId="{F1EA1465-429A-4FDF-89E4-8D58B230F062}">
      <dsp:nvSpPr>
        <dsp:cNvPr id="0" name=""/>
        <dsp:cNvSpPr/>
      </dsp:nvSpPr>
      <dsp:spPr>
        <a:xfrm rot="5400000">
          <a:off x="5083042" y="2051096"/>
          <a:ext cx="1026170" cy="5266944"/>
        </a:xfrm>
        <a:prstGeom prst="round2SameRect">
          <a:avLst/>
        </a:prstGeom>
        <a:solidFill>
          <a:schemeClr val="accent5">
            <a:tint val="40000"/>
            <a:alpha val="90000"/>
            <a:hueOff val="-1769134"/>
            <a:satOff val="-2316"/>
            <a:lumOff val="-1137"/>
            <a:alphaOff val="0"/>
          </a:schemeClr>
        </a:solidFill>
        <a:ln w="12700">
          <a:solidFill>
            <a:schemeClr val="accent5">
              <a:tint val="40000"/>
              <a:alpha val="90000"/>
              <a:hueOff val="-1769134"/>
              <a:satOff val="-2316"/>
              <a:lumOff val="-1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Работа   над дифференциацией звуков начинается только тогда, когда оба смешиваемых  звука могут быть правильно  произнесены  ребенком  в  любом  сочетании  и  все  же употребляются не всегда верно  и  один  звук  подменяется  другим. 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83042" y="2051096"/>
        <a:ext cx="1026170" cy="5266944"/>
      </dsp:txXfrm>
    </dsp:sp>
    <dsp:sp modelId="{ACF3A991-8EBF-4768-BE6E-5938A464A0A9}">
      <dsp:nvSpPr>
        <dsp:cNvPr id="0" name=""/>
        <dsp:cNvSpPr/>
      </dsp:nvSpPr>
      <dsp:spPr>
        <a:xfrm>
          <a:off x="18381" y="4028653"/>
          <a:ext cx="2962656" cy="1282712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IV этап – дифференциации смешиваемых звуков.</a:t>
          </a:r>
          <a:endParaRPr lang="ru-RU" sz="18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8381" y="4028653"/>
        <a:ext cx="2962656" cy="12827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EE2FA7-32FB-4CD8-B9E5-02BB833C94EF}">
      <dsp:nvSpPr>
        <dsp:cNvPr id="0" name=""/>
        <dsp:cNvSpPr/>
      </dsp:nvSpPr>
      <dsp:spPr>
        <a:xfrm>
          <a:off x="1924851" y="628451"/>
          <a:ext cx="4386024" cy="4386024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shade val="100000"/>
                <a:satMod val="140000"/>
              </a:schemeClr>
            </a:gs>
            <a:gs pos="40000">
              <a:schemeClr val="accent3">
                <a:hueOff val="-1137357"/>
                <a:satOff val="-4689"/>
                <a:lumOff val="-983"/>
                <a:alphaOff val="0"/>
                <a:shade val="65000"/>
                <a:satMod val="140000"/>
              </a:schemeClr>
            </a:gs>
            <a:gs pos="70000">
              <a:schemeClr val="accent3">
                <a:hueOff val="-1137357"/>
                <a:satOff val="-4689"/>
                <a:lumOff val="-983"/>
                <a:alphaOff val="0"/>
                <a:shade val="40000"/>
                <a:satMod val="115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0C68F2-3EEC-4557-8245-1D5E093C29A9}">
      <dsp:nvSpPr>
        <dsp:cNvPr id="0" name=""/>
        <dsp:cNvSpPr/>
      </dsp:nvSpPr>
      <dsp:spPr>
        <a:xfrm>
          <a:off x="1924851" y="628451"/>
          <a:ext cx="4386024" cy="4386024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gradFill rotWithShape="0">
          <a:gsLst>
            <a:gs pos="0">
              <a:schemeClr val="accent3">
                <a:hueOff val="-758238"/>
                <a:satOff val="-3126"/>
                <a:lumOff val="-655"/>
                <a:alphaOff val="0"/>
                <a:shade val="100000"/>
                <a:satMod val="140000"/>
              </a:schemeClr>
            </a:gs>
            <a:gs pos="40000">
              <a:schemeClr val="accent3">
                <a:hueOff val="-758238"/>
                <a:satOff val="-3126"/>
                <a:lumOff val="-655"/>
                <a:alphaOff val="0"/>
                <a:shade val="65000"/>
                <a:satMod val="140000"/>
              </a:schemeClr>
            </a:gs>
            <a:gs pos="70000">
              <a:schemeClr val="accent3">
                <a:hueOff val="-758238"/>
                <a:satOff val="-3126"/>
                <a:lumOff val="-655"/>
                <a:alphaOff val="0"/>
                <a:shade val="40000"/>
                <a:satMod val="115000"/>
              </a:schemeClr>
            </a:gs>
            <a:gs pos="100000">
              <a:schemeClr val="accent3">
                <a:hueOff val="-758238"/>
                <a:satOff val="-3126"/>
                <a:lumOff val="-655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7B25C7-03D1-4C9D-9596-852898E629AE}">
      <dsp:nvSpPr>
        <dsp:cNvPr id="0" name=""/>
        <dsp:cNvSpPr/>
      </dsp:nvSpPr>
      <dsp:spPr>
        <a:xfrm>
          <a:off x="1924851" y="628451"/>
          <a:ext cx="4386024" cy="4386024"/>
        </a:xfrm>
        <a:prstGeom prst="blockArc">
          <a:avLst>
            <a:gd name="adj1" fmla="val 0"/>
            <a:gd name="adj2" fmla="val 5400000"/>
            <a:gd name="adj3" fmla="val 4636"/>
          </a:avLst>
        </a:prstGeom>
        <a:gradFill rotWithShape="0">
          <a:gsLst>
            <a:gs pos="0">
              <a:schemeClr val="accent3">
                <a:hueOff val="-379119"/>
                <a:satOff val="-1563"/>
                <a:lumOff val="-328"/>
                <a:alphaOff val="0"/>
                <a:shade val="100000"/>
                <a:satMod val="140000"/>
              </a:schemeClr>
            </a:gs>
            <a:gs pos="40000">
              <a:schemeClr val="accent3">
                <a:hueOff val="-379119"/>
                <a:satOff val="-1563"/>
                <a:lumOff val="-328"/>
                <a:alphaOff val="0"/>
                <a:shade val="65000"/>
                <a:satMod val="140000"/>
              </a:schemeClr>
            </a:gs>
            <a:gs pos="70000">
              <a:schemeClr val="accent3">
                <a:hueOff val="-379119"/>
                <a:satOff val="-1563"/>
                <a:lumOff val="-328"/>
                <a:alphaOff val="0"/>
                <a:shade val="40000"/>
                <a:satMod val="115000"/>
              </a:schemeClr>
            </a:gs>
            <a:gs pos="100000">
              <a:schemeClr val="accent3">
                <a:hueOff val="-379119"/>
                <a:satOff val="-1563"/>
                <a:lumOff val="-328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C0150D-D9DD-4578-8A34-2F904BD1D095}">
      <dsp:nvSpPr>
        <dsp:cNvPr id="0" name=""/>
        <dsp:cNvSpPr/>
      </dsp:nvSpPr>
      <dsp:spPr>
        <a:xfrm>
          <a:off x="2094941" y="543493"/>
          <a:ext cx="4386024" cy="4386024"/>
        </a:xfrm>
        <a:prstGeom prst="blockArc">
          <a:avLst>
            <a:gd name="adj1" fmla="val 16200000"/>
            <a:gd name="adj2" fmla="val 0"/>
            <a:gd name="adj3" fmla="val 46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FBFE6B-534E-4175-A84F-0BBE3F14EC2C}">
      <dsp:nvSpPr>
        <dsp:cNvPr id="0" name=""/>
        <dsp:cNvSpPr/>
      </dsp:nvSpPr>
      <dsp:spPr>
        <a:xfrm>
          <a:off x="3109255" y="1812855"/>
          <a:ext cx="2017216" cy="20172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Принцип сотрудничества</a:t>
          </a:r>
          <a:endParaRPr lang="ru-RU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09255" y="1812855"/>
        <a:ext cx="2017216" cy="2017216"/>
      </dsp:txXfrm>
    </dsp:sp>
    <dsp:sp modelId="{422F2EEE-8531-4070-BA2A-32E62AC4CDE5}">
      <dsp:nvSpPr>
        <dsp:cNvPr id="0" name=""/>
        <dsp:cNvSpPr/>
      </dsp:nvSpPr>
      <dsp:spPr>
        <a:xfrm>
          <a:off x="2926057" y="-256509"/>
          <a:ext cx="2383613" cy="18715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Воспитатель по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физо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6057" y="-256509"/>
        <a:ext cx="2383613" cy="1871589"/>
      </dsp:txXfrm>
    </dsp:sp>
    <dsp:sp modelId="{D2D33687-01DC-4824-8C33-D524E5A994B2}">
      <dsp:nvSpPr>
        <dsp:cNvPr id="0" name=""/>
        <dsp:cNvSpPr/>
      </dsp:nvSpPr>
      <dsp:spPr>
        <a:xfrm>
          <a:off x="5099562" y="2044390"/>
          <a:ext cx="2320960" cy="1554146"/>
        </a:xfrm>
        <a:prstGeom prst="ellipse">
          <a:avLst/>
        </a:prstGeom>
        <a:gradFill rotWithShape="0">
          <a:gsLst>
            <a:gs pos="0">
              <a:schemeClr val="accent3">
                <a:hueOff val="-379119"/>
                <a:satOff val="-1563"/>
                <a:lumOff val="-328"/>
                <a:alphaOff val="0"/>
                <a:shade val="100000"/>
                <a:satMod val="140000"/>
              </a:schemeClr>
            </a:gs>
            <a:gs pos="40000">
              <a:schemeClr val="accent3">
                <a:hueOff val="-379119"/>
                <a:satOff val="-1563"/>
                <a:lumOff val="-328"/>
                <a:alphaOff val="0"/>
                <a:shade val="65000"/>
                <a:satMod val="140000"/>
              </a:schemeClr>
            </a:gs>
            <a:gs pos="70000">
              <a:schemeClr val="accent3">
                <a:hueOff val="-379119"/>
                <a:satOff val="-1563"/>
                <a:lumOff val="-328"/>
                <a:alphaOff val="0"/>
                <a:shade val="40000"/>
                <a:satMod val="115000"/>
              </a:schemeClr>
            </a:gs>
            <a:gs pos="100000">
              <a:schemeClr val="accent3">
                <a:hueOff val="-379119"/>
                <a:satOff val="-1563"/>
                <a:lumOff val="-328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Музыкальный руководитель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99562" y="2044390"/>
        <a:ext cx="2320960" cy="1554146"/>
      </dsp:txXfrm>
    </dsp:sp>
    <dsp:sp modelId="{6B23350B-AA1D-43AD-B729-1C2F1E8652DD}">
      <dsp:nvSpPr>
        <dsp:cNvPr id="0" name=""/>
        <dsp:cNvSpPr/>
      </dsp:nvSpPr>
      <dsp:spPr>
        <a:xfrm>
          <a:off x="2877878" y="3973214"/>
          <a:ext cx="2479971" cy="1980854"/>
        </a:xfrm>
        <a:prstGeom prst="ellipse">
          <a:avLst/>
        </a:prstGeom>
        <a:gradFill rotWithShape="0">
          <a:gsLst>
            <a:gs pos="0">
              <a:schemeClr val="accent3">
                <a:hueOff val="-758238"/>
                <a:satOff val="-3126"/>
                <a:lumOff val="-655"/>
                <a:alphaOff val="0"/>
                <a:shade val="100000"/>
                <a:satMod val="140000"/>
              </a:schemeClr>
            </a:gs>
            <a:gs pos="40000">
              <a:schemeClr val="accent3">
                <a:hueOff val="-758238"/>
                <a:satOff val="-3126"/>
                <a:lumOff val="-655"/>
                <a:alphaOff val="0"/>
                <a:shade val="65000"/>
                <a:satMod val="140000"/>
              </a:schemeClr>
            </a:gs>
            <a:gs pos="70000">
              <a:schemeClr val="accent3">
                <a:hueOff val="-758238"/>
                <a:satOff val="-3126"/>
                <a:lumOff val="-655"/>
                <a:alphaOff val="0"/>
                <a:shade val="40000"/>
                <a:satMod val="115000"/>
              </a:schemeClr>
            </a:gs>
            <a:gs pos="100000">
              <a:schemeClr val="accent3">
                <a:hueOff val="-758238"/>
                <a:satOff val="-3126"/>
                <a:lumOff val="-655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7878" y="3973214"/>
        <a:ext cx="2479971" cy="1980854"/>
      </dsp:txXfrm>
    </dsp:sp>
    <dsp:sp modelId="{56E03E15-05AA-496A-9490-8EAE5DFF54CB}">
      <dsp:nvSpPr>
        <dsp:cNvPr id="0" name=""/>
        <dsp:cNvSpPr/>
      </dsp:nvSpPr>
      <dsp:spPr>
        <a:xfrm>
          <a:off x="809077" y="1901511"/>
          <a:ext cx="2333217" cy="1839903"/>
        </a:xfrm>
        <a:prstGeom prst="ellipse">
          <a:avLst/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shade val="100000"/>
                <a:satMod val="140000"/>
              </a:schemeClr>
            </a:gs>
            <a:gs pos="40000">
              <a:schemeClr val="accent3">
                <a:hueOff val="-1137357"/>
                <a:satOff val="-4689"/>
                <a:lumOff val="-983"/>
                <a:alphaOff val="0"/>
                <a:shade val="65000"/>
                <a:satMod val="140000"/>
              </a:schemeClr>
            </a:gs>
            <a:gs pos="70000">
              <a:schemeClr val="accent3">
                <a:hueOff val="-1137357"/>
                <a:satOff val="-4689"/>
                <a:lumOff val="-983"/>
                <a:alphaOff val="0"/>
                <a:shade val="40000"/>
                <a:satMod val="115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Воспитатели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9077" y="1901511"/>
        <a:ext cx="2333217" cy="1839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687C342-B624-424A-A617-8E358E25415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A77748A-99BF-48DC-B707-2FAA422B4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C342-B624-424A-A617-8E358E25415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48A-99BF-48DC-B707-2FAA422B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C342-B624-424A-A617-8E358E25415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48A-99BF-48DC-B707-2FAA422B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C342-B624-424A-A617-8E358E25415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48A-99BF-48DC-B707-2FAA422B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C342-B624-424A-A617-8E358E25415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48A-99BF-48DC-B707-2FAA422B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C342-B624-424A-A617-8E358E25415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48A-99BF-48DC-B707-2FAA422B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C342-B624-424A-A617-8E358E25415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48A-99BF-48DC-B707-2FAA422B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C342-B624-424A-A617-8E358E25415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48A-99BF-48DC-B707-2FAA422B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C342-B624-424A-A617-8E358E25415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48A-99BF-48DC-B707-2FAA422B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C342-B624-424A-A617-8E358E25415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48A-99BF-48DC-B707-2FAA422B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C342-B624-424A-A617-8E358E25415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48A-99BF-48DC-B707-2FAA422B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B687C342-B624-424A-A617-8E358E25415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BA77748A-99BF-48DC-B707-2FAA422B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2"/>
  </p:transition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857629"/>
            <a:ext cx="8458200" cy="22181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Формирование фонетического восприятия у детей дошкольного возраста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458200" cy="914400"/>
          </a:xfrm>
        </p:spPr>
        <p:txBody>
          <a:bodyPr/>
          <a:lstStyle/>
          <a:p>
            <a:r>
              <a:rPr lang="ru-RU" dirty="0" smtClean="0"/>
              <a:t>Семинар для воспитателей.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68" y="500042"/>
            <a:ext cx="1571625" cy="1876425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Для решения многих задач  звуковой  культуры  речи  ведущими  являются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фронтальные формы работы, к ним относятся  занятия.  Это  еженедельная  (1-2 раза в неделю) работа на речевых занятиях, занимающая  от  2  до  10  минут.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раз в  месяц  –  комплексное  занятие,  целиком,  посвященное  звуковой культуры речи.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Большое  значение  имеют  другие  формы  фронтальной  работы,  которые осуществляются вне  занятий: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 -   драматизации,  хороводы.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Эффективна  речевая гимнастика (1-2 минуты артикулирующих упражнений  в  конце  утренней гимнастики, 2-3 раза в  неделю).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Широко  практикуется  работа  с  педагогом подгруппами детей в удобное для  них  время  (дидактические  игры,  шутки 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загадки и д.р.)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 литература.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Введение в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общую фонетику: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Матусевич М. И., 3 изд., М., 1959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Основы логопедической работы с детьми: Учебное пособие для логопедов, воспитателей детских садов, учителей начальных классов, студентов педагогических училищ / Под общ. ред. д.п.н., проф. Г.В. Чиркиной –– 2-е изд.,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– М.: АРКТИ, 2003. – 240стр.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«Повышение компетенции в области формирования фонетического восприятия у детей дошкольного возраста»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4003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Дать определение фонетическому восприятию.</a:t>
            </a:r>
          </a:p>
          <a:p>
            <a:pPr marL="240030" indent="-51435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4003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Определить значение фонематического  </a:t>
            </a:r>
          </a:p>
          <a:p>
            <a:pPr marL="24003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восприятия.</a:t>
            </a:r>
          </a:p>
          <a:p>
            <a:pPr marL="240030" indent="-51435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4003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Познакомить с принципами формирования</a:t>
            </a:r>
          </a:p>
          <a:p>
            <a:pPr marL="24003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фонематического восприятия.</a:t>
            </a:r>
          </a:p>
          <a:p>
            <a:pPr marL="240030" indent="-514350">
              <a:buAutoNum type="arabicPeriod"/>
            </a:pPr>
            <a:endParaRPr lang="ru-RU" b="1" dirty="0" smtClean="0"/>
          </a:p>
          <a:p>
            <a:pPr marL="240030" indent="-514350">
              <a:buAutoNum type="arabicPeriod"/>
            </a:pPr>
            <a:endParaRPr lang="ru-RU" b="1" dirty="0" smtClean="0"/>
          </a:p>
          <a:p>
            <a:pPr marL="240030" indent="-514350">
              <a:buAutoNum type="arabicPeriod"/>
            </a:pPr>
            <a:endParaRPr lang="ru-RU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8605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Определение фонетики.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endParaRPr lang="ru-RU" sz="55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5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5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Фонетика</a:t>
            </a:r>
            <a:r>
              <a:rPr lang="ru-RU" sz="5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(греч. </a:t>
            </a:r>
            <a:r>
              <a:rPr lang="ru-RU" sz="5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phonetikos</a:t>
            </a:r>
            <a:r>
              <a:rPr lang="ru-RU" sz="5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звуковой, от </a:t>
            </a:r>
            <a:r>
              <a:rPr lang="ru-RU" sz="5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ru-RU" sz="5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звук), раздел языкознания, изучающий звуковую сторону языка. В отличие от других лингвистических дисциплин, фонетика исследует не только языковую функцию, но и материальную сторону своего объекта: работу произносительного аппарата, а также акустическую характеристику звуковых явлений. Поэтому фонетика связана также с нелингвистическими дисциплинами: с анатомией и физиологией речеобразования и восприятия речи, с одной стороны, и с акустикой речи – с другой. </a:t>
            </a:r>
          </a:p>
          <a:p>
            <a:r>
              <a:rPr lang="ru-RU" sz="5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Произношение каждого звука – это сложный  акт,  требующий  нормального</a:t>
            </a:r>
            <a:r>
              <a:rPr lang="en-US" sz="5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строения   речевого   аппарата,   тонкой   координации    мелких    движений</a:t>
            </a:r>
            <a:r>
              <a:rPr lang="en-US" sz="5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звукопроизносительных органов, работы  мозга. </a:t>
            </a:r>
          </a:p>
          <a:p>
            <a:endParaRPr lang="ru-RU" sz="55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5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5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5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5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5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5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5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5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5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5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5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5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678" y="2132856"/>
            <a:ext cx="273561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9900"/>
                </a:solidFill>
                <a:effectLst/>
                <a:latin typeface="Georgia" pitchFamily="18" charset="0"/>
              </a:rPr>
              <a:t>Принципы формирования правильного произношения</a:t>
            </a:r>
            <a:endParaRPr lang="ru-RU" sz="3200" b="1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9900"/>
              </a:solidFill>
              <a:effectLst/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785926"/>
          <a:ext cx="8686800" cy="4883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 научности.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554163"/>
            <a:ext cx="5848360" cy="330359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работе с детьми по формированию фонетического восприятия необходимо руководствоваться научными разработками, проверенными источниками. Данный принцип базируется на основе материалов, представленных в методических разработках.</a:t>
            </a:r>
            <a:endParaRPr lang="ru-RU" dirty="0"/>
          </a:p>
        </p:txBody>
      </p:sp>
      <p:pic>
        <p:nvPicPr>
          <p:cNvPr id="1026" name="Picture 2" descr="http://img-fotki.yandex.ru/get/4706/47407354.26b/0_8d6f6_ce8582f8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2645574" cy="30543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27112"/>
          </a:xfr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9900"/>
                </a:solidFill>
              </a:rPr>
              <a:t>Принцип систематичности </a:t>
            </a:r>
            <a:endParaRPr lang="ru-RU" dirty="0">
              <a:solidFill>
                <a:srgbClr val="0099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 последовательности.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основу работы по формированию звукопроизношения должна быть положена последовательная, поэтапная отработка всех звуков родного языка. Начинать следует не с наиболее часто нарушаемых у детей звуков: 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 и др., а с простых: 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др., артикуляция которых содержит в себе элементы артикуляции сложных звуков. Последовательно отрабатывая четкое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произношение всех гласных и согласных звуков, добиваются постепенного усвоения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ребенком фонематической системы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6294" t="2751" r="2751"/>
          <a:stretch>
            <a:fillRect/>
          </a:stretch>
        </p:blipFill>
        <p:spPr bwMode="auto">
          <a:xfrm>
            <a:off x="6012160" y="4869160"/>
            <a:ext cx="188572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комплексности.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комплексность воздействия на все компоненты речевой системы – это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артикуляционного аппарата.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артикуляционной гимнастики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Развитие мелкой моторики.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Выполнение   пальчиковой гимнастики.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Дыхательная гимнастика.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204863"/>
            <a:ext cx="1336802" cy="169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1352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758136"/>
            <a:ext cx="1553966" cy="13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785918" y="714356"/>
          <a:ext cx="8229600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428625" y="642938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Из этого следует, что  работа над звуками должна проходить в тесном сотрудничестве педагогов и специалистов, родителей и детей.</a:t>
            </a:r>
            <a:endParaRPr lang="ru-RU" sz="2000" b="1">
              <a:solidFill>
                <a:srgbClr val="80008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300</TotalTime>
  <Words>684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Human</vt:lpstr>
      <vt:lpstr>Формирование фонетического восприятия у детей дошкольного возраста</vt:lpstr>
      <vt:lpstr>Цель: «Повышение компетенции в области формирования фонетического восприятия у детей дошкольного возраста»</vt:lpstr>
      <vt:lpstr>Определение фонетики.</vt:lpstr>
      <vt:lpstr>Принципы формирования правильного произношения</vt:lpstr>
      <vt:lpstr>Принцип научности.</vt:lpstr>
      <vt:lpstr>Принцип систематичности </vt:lpstr>
      <vt:lpstr>Принцип последовательности.</vt:lpstr>
      <vt:lpstr>Принцип комплексности.</vt:lpstr>
      <vt:lpstr>Слайд 9</vt:lpstr>
      <vt:lpstr>Формы работы с детьми</vt:lpstr>
      <vt:lpstr>Использованная  литература.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фонетического развития у детей дошкольного возраста</dc:title>
  <dc:creator>GEG</dc:creator>
  <cp:lastModifiedBy>User</cp:lastModifiedBy>
  <cp:revision>33</cp:revision>
  <dcterms:created xsi:type="dcterms:W3CDTF">2011-12-13T12:05:21Z</dcterms:created>
  <dcterms:modified xsi:type="dcterms:W3CDTF">2012-12-15T19:42:13Z</dcterms:modified>
</cp:coreProperties>
</file>