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9216-7619-470E-9479-AAC439CA9E6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004A-8393-4C47-91CC-B7EE0DF24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9216-7619-470E-9479-AAC439CA9E6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004A-8393-4C47-91CC-B7EE0DF24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9216-7619-470E-9479-AAC439CA9E6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004A-8393-4C47-91CC-B7EE0DF24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9216-7619-470E-9479-AAC439CA9E6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004A-8393-4C47-91CC-B7EE0DF24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9216-7619-470E-9479-AAC439CA9E6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004A-8393-4C47-91CC-B7EE0DF24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9216-7619-470E-9479-AAC439CA9E6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004A-8393-4C47-91CC-B7EE0DF24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9216-7619-470E-9479-AAC439CA9E6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004A-8393-4C47-91CC-B7EE0DF24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9216-7619-470E-9479-AAC439CA9E6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004A-8393-4C47-91CC-B7EE0DF24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9216-7619-470E-9479-AAC439CA9E6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004A-8393-4C47-91CC-B7EE0DF24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9216-7619-470E-9479-AAC439CA9E6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004A-8393-4C47-91CC-B7EE0DF24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9216-7619-470E-9479-AAC439CA9E6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0004A-8393-4C47-91CC-B7EE0DF24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E9216-7619-470E-9479-AAC439CA9E6F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0004A-8393-4C47-91CC-B7EE0DF24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Bookman Old Style" pitchFamily="18" charset="0"/>
              </a:rPr>
              <a:t>Слова – предметы, слова - действия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635442"/>
            <a:ext cx="4752528" cy="52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14220" t="16542" r="15114" b="3908"/>
          <a:stretch>
            <a:fillRect/>
          </a:stretch>
        </p:blipFill>
        <p:spPr bwMode="auto">
          <a:xfrm>
            <a:off x="-1" y="0"/>
            <a:ext cx="91723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13326" t="14951" r="24787" b="102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14220" t="8587" r="18692" b="53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12523" r="22179" b="12495"/>
          <a:stretch>
            <a:fillRect/>
          </a:stretch>
        </p:blipFill>
        <p:spPr bwMode="auto">
          <a:xfrm>
            <a:off x="0" y="-1"/>
            <a:ext cx="9144000" cy="68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13326" t="632" r="20481" b="110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16101" t="4773" r="20390" b="146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15115" t="11769" r="12431" b="2317"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Слова – предметы, слова - действия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zzz</dc:creator>
  <cp:lastModifiedBy>zzz</cp:lastModifiedBy>
  <cp:revision>12</cp:revision>
  <dcterms:created xsi:type="dcterms:W3CDTF">2014-03-04T15:43:07Z</dcterms:created>
  <dcterms:modified xsi:type="dcterms:W3CDTF">2015-10-05T17:21:59Z</dcterms:modified>
</cp:coreProperties>
</file>