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Буква 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Дидактический материал к занятию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93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05" y="1416676"/>
            <a:ext cx="4742567" cy="45649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Н я как на лесенке </a:t>
            </a:r>
          </a:p>
          <a:p>
            <a:r>
              <a:rPr lang="ru-RU" sz="2800" dirty="0" smtClean="0"/>
              <a:t>Сижу и распиваю песенки.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3421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0"/>
            <a:ext cx="10573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0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452718"/>
            <a:ext cx="9610762" cy="589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9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6262"/>
            <a:ext cx="7620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2" r="-2160" b="-2620"/>
          <a:stretch/>
        </p:blipFill>
        <p:spPr>
          <a:xfrm>
            <a:off x="1996225" y="1068946"/>
            <a:ext cx="7311205" cy="57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6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</TotalTime>
  <Words>17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Буква 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Н</dc:title>
  <dc:creator>Ксюня</dc:creator>
  <cp:lastModifiedBy>Ксюня</cp:lastModifiedBy>
  <cp:revision>2</cp:revision>
  <dcterms:created xsi:type="dcterms:W3CDTF">2015-05-10T10:19:24Z</dcterms:created>
  <dcterms:modified xsi:type="dcterms:W3CDTF">2015-05-10T10:35:06Z</dcterms:modified>
</cp:coreProperties>
</file>