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4" r:id="rId4"/>
    <p:sldId id="263" r:id="rId5"/>
    <p:sldId id="298" r:id="rId6"/>
    <p:sldId id="297" r:id="rId7"/>
    <p:sldId id="300" r:id="rId8"/>
    <p:sldId id="304" r:id="rId9"/>
    <p:sldId id="301" r:id="rId10"/>
    <p:sldId id="305" r:id="rId11"/>
    <p:sldId id="302" r:id="rId12"/>
    <p:sldId id="280" r:id="rId13"/>
    <p:sldId id="323" r:id="rId14"/>
    <p:sldId id="322" r:id="rId15"/>
    <p:sldId id="321" r:id="rId16"/>
    <p:sldId id="325" r:id="rId17"/>
    <p:sldId id="279" r:id="rId18"/>
    <p:sldId id="307" r:id="rId19"/>
    <p:sldId id="309" r:id="rId20"/>
    <p:sldId id="316" r:id="rId21"/>
    <p:sldId id="317" r:id="rId22"/>
    <p:sldId id="328" r:id="rId23"/>
    <p:sldId id="318" r:id="rId24"/>
    <p:sldId id="31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41" autoAdjust="0"/>
    <p:restoredTop sz="94660"/>
  </p:normalViewPr>
  <p:slideViewPr>
    <p:cSldViewPr>
      <p:cViewPr varScale="1">
        <p:scale>
          <a:sx n="26" d="100"/>
          <a:sy n="26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F93B3-89B3-4208-A834-E8FAB75D6AE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3F9128-BD5F-4F66-B55B-EB7101EF8E36}">
      <dgm:prSet/>
      <dgm:spPr/>
      <dgm:t>
        <a:bodyPr/>
        <a:lstStyle/>
        <a:p>
          <a:pPr rtl="0"/>
          <a:r>
            <a:rPr lang="ru-RU" dirty="0" smtClean="0"/>
            <a:t>Интернет- ресурсы</a:t>
          </a:r>
          <a:endParaRPr lang="ru-RU" dirty="0"/>
        </a:p>
      </dgm:t>
    </dgm:pt>
    <dgm:pt modelId="{41011B84-1CC0-4B4C-82E6-18AC9606131A}" type="parTrans" cxnId="{201EA49D-8B7C-484F-9AA5-F8FE49452415}">
      <dgm:prSet/>
      <dgm:spPr/>
      <dgm:t>
        <a:bodyPr/>
        <a:lstStyle/>
        <a:p>
          <a:endParaRPr lang="ru-RU"/>
        </a:p>
      </dgm:t>
    </dgm:pt>
    <dgm:pt modelId="{331F6FEA-8287-40A4-9FC6-E8234AB6B895}" type="sibTrans" cxnId="{201EA49D-8B7C-484F-9AA5-F8FE49452415}">
      <dgm:prSet/>
      <dgm:spPr/>
      <dgm:t>
        <a:bodyPr/>
        <a:lstStyle/>
        <a:p>
          <a:endParaRPr lang="ru-RU"/>
        </a:p>
      </dgm:t>
    </dgm:pt>
    <dgm:pt modelId="{09989449-41E3-4EDF-8B34-A4E9AC18B9CB}" type="pres">
      <dgm:prSet presAssocID="{25EF93B3-89B3-4208-A834-E8FAB75D6A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9EE9B-2CA0-4F41-9F9E-ED28D48E8DD0}" type="pres">
      <dgm:prSet presAssocID="{293F9128-BD5F-4F66-B55B-EB7101EF8E36}" presName="node" presStyleLbl="node1" presStyleIdx="0" presStyleCnt="1" custRadScaleRad="95197" custRadScaleInc="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9D6F56-F71B-4D7A-B4CE-4D5265727CC4}" type="presOf" srcId="{293F9128-BD5F-4F66-B55B-EB7101EF8E36}" destId="{A439EE9B-2CA0-4F41-9F9E-ED28D48E8DD0}" srcOrd="0" destOrd="0" presId="urn:microsoft.com/office/officeart/2005/8/layout/cycle2"/>
    <dgm:cxn modelId="{0E658B83-6A53-4EEB-8D11-33D8AC342CB1}" type="presOf" srcId="{25EF93B3-89B3-4208-A834-E8FAB75D6AEE}" destId="{09989449-41E3-4EDF-8B34-A4E9AC18B9CB}" srcOrd="0" destOrd="0" presId="urn:microsoft.com/office/officeart/2005/8/layout/cycle2"/>
    <dgm:cxn modelId="{201EA49D-8B7C-484F-9AA5-F8FE49452415}" srcId="{25EF93B3-89B3-4208-A834-E8FAB75D6AEE}" destId="{293F9128-BD5F-4F66-B55B-EB7101EF8E36}" srcOrd="0" destOrd="0" parTransId="{41011B84-1CC0-4B4C-82E6-18AC9606131A}" sibTransId="{331F6FEA-8287-40A4-9FC6-E8234AB6B895}"/>
    <dgm:cxn modelId="{C19BDAB6-F2BD-4E3B-B7E5-2B87226EB41E}" type="presParOf" srcId="{09989449-41E3-4EDF-8B34-A4E9AC18B9CB}" destId="{A439EE9B-2CA0-4F41-9F9E-ED28D48E8DD0}" srcOrd="0" destOrd="0" presId="urn:microsoft.com/office/officeart/2005/8/layout/cycle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E3993D-3DB6-442D-9CD0-381386A8F5E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091F3E-4F4F-4B14-A915-234F0C3E116B}">
      <dgm:prSet/>
      <dgm:spPr/>
      <dgm:t>
        <a:bodyPr/>
        <a:lstStyle/>
        <a:p>
          <a:pPr rtl="0"/>
          <a:r>
            <a:rPr lang="ru-RU" dirty="0" smtClean="0"/>
            <a:t>ННОД</a:t>
          </a:r>
          <a:endParaRPr lang="ru-RU" dirty="0"/>
        </a:p>
      </dgm:t>
    </dgm:pt>
    <dgm:pt modelId="{E1ABBBA3-4CCE-474D-B709-39DE0CF7BA55}" type="parTrans" cxnId="{862C0AC9-49E5-4297-A339-97E646625882}">
      <dgm:prSet/>
      <dgm:spPr/>
      <dgm:t>
        <a:bodyPr/>
        <a:lstStyle/>
        <a:p>
          <a:endParaRPr lang="ru-RU"/>
        </a:p>
      </dgm:t>
    </dgm:pt>
    <dgm:pt modelId="{7142E07B-1753-4494-B65C-1696B7C5CAB3}" type="sibTrans" cxnId="{862C0AC9-49E5-4297-A339-97E646625882}">
      <dgm:prSet/>
      <dgm:spPr/>
      <dgm:t>
        <a:bodyPr/>
        <a:lstStyle/>
        <a:p>
          <a:endParaRPr lang="ru-RU"/>
        </a:p>
      </dgm:t>
    </dgm:pt>
    <dgm:pt modelId="{6B38C22E-6BFE-4F93-AEEA-F7D9AAD6CF15}" type="pres">
      <dgm:prSet presAssocID="{8CE3993D-3DB6-442D-9CD0-381386A8F5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D61109-9C25-4DAD-8CFF-7448106DC4D2}" type="pres">
      <dgm:prSet presAssocID="{CB091F3E-4F4F-4B14-A915-234F0C3E116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C0AC9-49E5-4297-A339-97E646625882}" srcId="{8CE3993D-3DB6-442D-9CD0-381386A8F5E9}" destId="{CB091F3E-4F4F-4B14-A915-234F0C3E116B}" srcOrd="0" destOrd="0" parTransId="{E1ABBBA3-4CCE-474D-B709-39DE0CF7BA55}" sibTransId="{7142E07B-1753-4494-B65C-1696B7C5CAB3}"/>
    <dgm:cxn modelId="{39047B71-6834-4801-B978-06F93D248DE4}" type="presOf" srcId="{CB091F3E-4F4F-4B14-A915-234F0C3E116B}" destId="{DCD61109-9C25-4DAD-8CFF-7448106DC4D2}" srcOrd="0" destOrd="0" presId="urn:microsoft.com/office/officeart/2005/8/layout/cycle2"/>
    <dgm:cxn modelId="{E6C87515-E45F-41E1-BE75-1F71AD870543}" type="presOf" srcId="{8CE3993D-3DB6-442D-9CD0-381386A8F5E9}" destId="{6B38C22E-6BFE-4F93-AEEA-F7D9AAD6CF15}" srcOrd="0" destOrd="0" presId="urn:microsoft.com/office/officeart/2005/8/layout/cycle2"/>
    <dgm:cxn modelId="{38DD376B-953B-4784-A2D2-FD18788D1395}" type="presParOf" srcId="{6B38C22E-6BFE-4F93-AEEA-F7D9AAD6CF15}" destId="{DCD61109-9C25-4DAD-8CFF-7448106DC4D2}" srcOrd="0" destOrd="0" presId="urn:microsoft.com/office/officeart/2005/8/layout/cycle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4EBFFA-BA70-4A9E-BB2D-207E53F696F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5387FF7-8363-447A-8B14-D85FCBAB8713}">
      <dgm:prSet/>
      <dgm:spPr/>
      <dgm:t>
        <a:bodyPr/>
        <a:lstStyle/>
        <a:p>
          <a:pPr rtl="0"/>
          <a:r>
            <a:rPr lang="ru-RU" dirty="0" smtClean="0"/>
            <a:t>Режимные моменты</a:t>
          </a:r>
          <a:endParaRPr lang="ru-RU" dirty="0"/>
        </a:p>
      </dgm:t>
    </dgm:pt>
    <dgm:pt modelId="{5E133AD9-8AE7-4251-B380-24A4EACB35D2}" type="parTrans" cxnId="{CD3D95B8-2F83-4908-88EB-C6D89B46FB1B}">
      <dgm:prSet/>
      <dgm:spPr/>
      <dgm:t>
        <a:bodyPr/>
        <a:lstStyle/>
        <a:p>
          <a:endParaRPr lang="ru-RU"/>
        </a:p>
      </dgm:t>
    </dgm:pt>
    <dgm:pt modelId="{D50BB724-082A-4BC9-9442-7C84FD80A61A}" type="sibTrans" cxnId="{CD3D95B8-2F83-4908-88EB-C6D89B46FB1B}">
      <dgm:prSet/>
      <dgm:spPr/>
      <dgm:t>
        <a:bodyPr/>
        <a:lstStyle/>
        <a:p>
          <a:endParaRPr lang="ru-RU"/>
        </a:p>
      </dgm:t>
    </dgm:pt>
    <dgm:pt modelId="{3DF65D8B-993F-4CF4-888C-77381644363A}" type="pres">
      <dgm:prSet presAssocID="{B24EBFFA-BA70-4A9E-BB2D-207E53F696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EF4AE2-EF0A-4E01-9FEB-BED0C7C5A0E1}" type="pres">
      <dgm:prSet presAssocID="{75387FF7-8363-447A-8B14-D85FCBAB871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3D95B8-2F83-4908-88EB-C6D89B46FB1B}" srcId="{B24EBFFA-BA70-4A9E-BB2D-207E53F696FE}" destId="{75387FF7-8363-447A-8B14-D85FCBAB8713}" srcOrd="0" destOrd="0" parTransId="{5E133AD9-8AE7-4251-B380-24A4EACB35D2}" sibTransId="{D50BB724-082A-4BC9-9442-7C84FD80A61A}"/>
    <dgm:cxn modelId="{8A88BE94-4AA1-4A90-9B57-269CB14C7689}" type="presOf" srcId="{75387FF7-8363-447A-8B14-D85FCBAB8713}" destId="{CDEF4AE2-EF0A-4E01-9FEB-BED0C7C5A0E1}" srcOrd="0" destOrd="0" presId="urn:microsoft.com/office/officeart/2005/8/layout/cycle2"/>
    <dgm:cxn modelId="{F0977D82-01DE-4D3F-98F6-D84F33279E72}" type="presOf" srcId="{B24EBFFA-BA70-4A9E-BB2D-207E53F696FE}" destId="{3DF65D8B-993F-4CF4-888C-77381644363A}" srcOrd="0" destOrd="0" presId="urn:microsoft.com/office/officeart/2005/8/layout/cycle2"/>
    <dgm:cxn modelId="{C4BE7DCF-8F25-4E96-98C6-BB631217E5D4}" type="presParOf" srcId="{3DF65D8B-993F-4CF4-888C-77381644363A}" destId="{CDEF4AE2-EF0A-4E01-9FEB-BED0C7C5A0E1}" srcOrd="0" destOrd="0" presId="urn:microsoft.com/office/officeart/2005/8/layout/cycle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53DAE7-AC7D-4042-A4F6-77E694E95B5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07203-5AB9-4D93-B981-7A3AE900F60B}">
      <dgm:prSet phldrT="[Текст]"/>
      <dgm:spPr/>
      <dgm:t>
        <a:bodyPr/>
        <a:lstStyle/>
        <a:p>
          <a:endParaRPr lang="ru-RU" dirty="0"/>
        </a:p>
      </dgm:t>
    </dgm:pt>
    <dgm:pt modelId="{C0851239-A4AF-42B3-8290-AC0ADB768E95}" type="parTrans" cxnId="{F737A02D-8D81-466F-ACC1-C8602C73AED1}">
      <dgm:prSet/>
      <dgm:spPr/>
      <dgm:t>
        <a:bodyPr/>
        <a:lstStyle/>
        <a:p>
          <a:endParaRPr lang="ru-RU"/>
        </a:p>
      </dgm:t>
    </dgm:pt>
    <dgm:pt modelId="{63EAC3D1-A260-45D4-BADB-22483313486F}" type="sibTrans" cxnId="{F737A02D-8D81-466F-ACC1-C8602C73AED1}">
      <dgm:prSet/>
      <dgm:spPr/>
      <dgm:t>
        <a:bodyPr/>
        <a:lstStyle/>
        <a:p>
          <a:endParaRPr lang="ru-RU"/>
        </a:p>
      </dgm:t>
    </dgm:pt>
    <dgm:pt modelId="{B04CD595-B4E7-4E08-B16E-8487102F20E5}">
      <dgm:prSet phldrT="[Текст]"/>
      <dgm:spPr/>
      <dgm:t>
        <a:bodyPr/>
        <a:lstStyle/>
        <a:p>
          <a:r>
            <a:rPr lang="ru-RU" dirty="0" smtClean="0"/>
            <a:t>слоговые небылицы;</a:t>
          </a:r>
          <a:endParaRPr lang="ru-RU" dirty="0"/>
        </a:p>
      </dgm:t>
    </dgm:pt>
    <dgm:pt modelId="{852131A0-A9A2-4008-9FB8-32DE9F7E3047}" type="parTrans" cxnId="{BA923E52-FD4F-4200-B752-F85FD6BE56B8}">
      <dgm:prSet/>
      <dgm:spPr/>
      <dgm:t>
        <a:bodyPr/>
        <a:lstStyle/>
        <a:p>
          <a:endParaRPr lang="ru-RU"/>
        </a:p>
      </dgm:t>
    </dgm:pt>
    <dgm:pt modelId="{1A9A5C51-84A5-4F9A-817D-A13D32CF4657}" type="sibTrans" cxnId="{BA923E52-FD4F-4200-B752-F85FD6BE56B8}">
      <dgm:prSet/>
      <dgm:spPr/>
      <dgm:t>
        <a:bodyPr/>
        <a:lstStyle/>
        <a:p>
          <a:endParaRPr lang="ru-RU"/>
        </a:p>
      </dgm:t>
    </dgm:pt>
    <dgm:pt modelId="{E5F6CADB-F2D0-4D36-A695-C2A697560141}">
      <dgm:prSet phldrT="[Текст]"/>
      <dgm:spPr/>
      <dgm:t>
        <a:bodyPr/>
        <a:lstStyle/>
        <a:p>
          <a:r>
            <a:rPr lang="ru-RU" dirty="0" smtClean="0"/>
            <a:t>семейный речевой коллаж;</a:t>
          </a:r>
          <a:endParaRPr lang="ru-RU" dirty="0"/>
        </a:p>
      </dgm:t>
    </dgm:pt>
    <dgm:pt modelId="{97517170-41B7-44D3-B57E-4830FC8B5B6A}" type="parTrans" cxnId="{34ED32EA-D484-475E-843A-DB6C3DA3F339}">
      <dgm:prSet/>
      <dgm:spPr/>
      <dgm:t>
        <a:bodyPr/>
        <a:lstStyle/>
        <a:p>
          <a:endParaRPr lang="ru-RU"/>
        </a:p>
      </dgm:t>
    </dgm:pt>
    <dgm:pt modelId="{68AC6F4D-6293-4814-95D2-B433C0E8474E}" type="sibTrans" cxnId="{34ED32EA-D484-475E-843A-DB6C3DA3F339}">
      <dgm:prSet/>
      <dgm:spPr/>
      <dgm:t>
        <a:bodyPr/>
        <a:lstStyle/>
        <a:p>
          <a:endParaRPr lang="ru-RU"/>
        </a:p>
      </dgm:t>
    </dgm:pt>
    <dgm:pt modelId="{3B26F970-FB6C-4C0C-87C9-FC16AD5B5992}">
      <dgm:prSet phldrT="[Текст]" phldr="1"/>
      <dgm:spPr/>
      <dgm:t>
        <a:bodyPr/>
        <a:lstStyle/>
        <a:p>
          <a:endParaRPr lang="ru-RU"/>
        </a:p>
      </dgm:t>
    </dgm:pt>
    <dgm:pt modelId="{BDC9CDC5-1A10-477B-A164-7A53E3C4F231}" type="parTrans" cxnId="{E65C8922-F651-420F-A1FC-3811E1CBDF4F}">
      <dgm:prSet/>
      <dgm:spPr/>
      <dgm:t>
        <a:bodyPr/>
        <a:lstStyle/>
        <a:p>
          <a:endParaRPr lang="ru-RU"/>
        </a:p>
      </dgm:t>
    </dgm:pt>
    <dgm:pt modelId="{044E0EAC-B214-4E25-B897-AF8D9E7ACAEC}" type="sibTrans" cxnId="{E65C8922-F651-420F-A1FC-3811E1CBDF4F}">
      <dgm:prSet/>
      <dgm:spPr/>
      <dgm:t>
        <a:bodyPr/>
        <a:lstStyle/>
        <a:p>
          <a:endParaRPr lang="ru-RU"/>
        </a:p>
      </dgm:t>
    </dgm:pt>
    <dgm:pt modelId="{B1DE1E6D-A43C-46FF-9BFB-BE4D65D7C3ED}">
      <dgm:prSet phldrT="[Текст]"/>
      <dgm:spPr/>
      <dgm:t>
        <a:bodyPr/>
        <a:lstStyle/>
        <a:p>
          <a:r>
            <a:rPr lang="ru-RU" dirty="0" smtClean="0"/>
            <a:t> загадка – ТРИЗ;</a:t>
          </a:r>
          <a:endParaRPr lang="ru-RU" dirty="0"/>
        </a:p>
      </dgm:t>
    </dgm:pt>
    <dgm:pt modelId="{D2D9A255-FB65-49E2-AACB-588F7085C1ED}" type="parTrans" cxnId="{104BC9DF-ADD6-474D-8673-B93B23D5108C}">
      <dgm:prSet/>
      <dgm:spPr/>
      <dgm:t>
        <a:bodyPr/>
        <a:lstStyle/>
        <a:p>
          <a:endParaRPr lang="ru-RU"/>
        </a:p>
      </dgm:t>
    </dgm:pt>
    <dgm:pt modelId="{061ACD87-1FDE-40F0-AA93-18396849EFDB}" type="sibTrans" cxnId="{104BC9DF-ADD6-474D-8673-B93B23D5108C}">
      <dgm:prSet/>
      <dgm:spPr/>
      <dgm:t>
        <a:bodyPr/>
        <a:lstStyle/>
        <a:p>
          <a:endParaRPr lang="ru-RU"/>
        </a:p>
      </dgm:t>
    </dgm:pt>
    <dgm:pt modelId="{3A651FD1-E040-46AA-85F1-1EE2F3A45D2A}">
      <dgm:prSet phldrT="[Текст]"/>
      <dgm:spPr/>
      <dgm:t>
        <a:bodyPr/>
        <a:lstStyle/>
        <a:p>
          <a:r>
            <a:rPr lang="ru-RU" dirty="0" smtClean="0"/>
            <a:t>подсказка-сказка;</a:t>
          </a:r>
          <a:endParaRPr lang="ru-RU" dirty="0"/>
        </a:p>
      </dgm:t>
    </dgm:pt>
    <dgm:pt modelId="{59B7EB51-EEE4-40D2-9D5B-DBE07235664E}" type="parTrans" cxnId="{AB647403-627F-4716-B591-3984D6223244}">
      <dgm:prSet/>
      <dgm:spPr/>
      <dgm:t>
        <a:bodyPr/>
        <a:lstStyle/>
        <a:p>
          <a:endParaRPr lang="ru-RU"/>
        </a:p>
      </dgm:t>
    </dgm:pt>
    <dgm:pt modelId="{9F6C9B27-C71F-4580-9EC3-8532B9D2C8BA}" type="sibTrans" cxnId="{AB647403-627F-4716-B591-3984D6223244}">
      <dgm:prSet/>
      <dgm:spPr/>
      <dgm:t>
        <a:bodyPr/>
        <a:lstStyle/>
        <a:p>
          <a:endParaRPr lang="ru-RU"/>
        </a:p>
      </dgm:t>
    </dgm:pt>
    <dgm:pt modelId="{CA908F72-1ECF-4527-A178-8F4D91156A72}">
      <dgm:prSet phldrT="[Текст]" phldr="1"/>
      <dgm:spPr/>
      <dgm:t>
        <a:bodyPr/>
        <a:lstStyle/>
        <a:p>
          <a:endParaRPr lang="ru-RU"/>
        </a:p>
      </dgm:t>
    </dgm:pt>
    <dgm:pt modelId="{0C29ED4D-E643-4D88-AB5B-D7D1FAD7BED6}" type="parTrans" cxnId="{AAF19CE9-D7FF-4EBB-8D7C-20C5B4F3B2A5}">
      <dgm:prSet/>
      <dgm:spPr/>
      <dgm:t>
        <a:bodyPr/>
        <a:lstStyle/>
        <a:p>
          <a:endParaRPr lang="ru-RU"/>
        </a:p>
      </dgm:t>
    </dgm:pt>
    <dgm:pt modelId="{EF833A5A-D0FF-4BBD-ACDF-8171B0A77DEA}" type="sibTrans" cxnId="{AAF19CE9-D7FF-4EBB-8D7C-20C5B4F3B2A5}">
      <dgm:prSet/>
      <dgm:spPr/>
      <dgm:t>
        <a:bodyPr/>
        <a:lstStyle/>
        <a:p>
          <a:endParaRPr lang="ru-RU"/>
        </a:p>
      </dgm:t>
    </dgm:pt>
    <dgm:pt modelId="{D27819E6-91F2-452C-B553-1E8632DE5FAB}">
      <dgm:prSet phldrT="[Текст]"/>
      <dgm:spPr/>
      <dgm:t>
        <a:bodyPr/>
        <a:lstStyle/>
        <a:p>
          <a:r>
            <a:rPr lang="ru-RU" dirty="0" smtClean="0"/>
            <a:t>лимерики;</a:t>
          </a:r>
          <a:endParaRPr lang="ru-RU" dirty="0"/>
        </a:p>
      </dgm:t>
    </dgm:pt>
    <dgm:pt modelId="{2EA552B6-3E38-4DC3-B969-D7C2A8E74963}" type="parTrans" cxnId="{A5285DF5-8999-4CB4-8893-1DC47425CE8B}">
      <dgm:prSet/>
      <dgm:spPr/>
      <dgm:t>
        <a:bodyPr/>
        <a:lstStyle/>
        <a:p>
          <a:endParaRPr lang="ru-RU"/>
        </a:p>
      </dgm:t>
    </dgm:pt>
    <dgm:pt modelId="{C946A2E2-1502-4856-9D06-6CDEA63BF517}" type="sibTrans" cxnId="{A5285DF5-8999-4CB4-8893-1DC47425CE8B}">
      <dgm:prSet/>
      <dgm:spPr/>
      <dgm:t>
        <a:bodyPr/>
        <a:lstStyle/>
        <a:p>
          <a:endParaRPr lang="ru-RU"/>
        </a:p>
      </dgm:t>
    </dgm:pt>
    <dgm:pt modelId="{ADA776F2-9CD6-4CCF-820F-6BFC05596C78}">
      <dgm:prSet phldrT="[Текст]"/>
      <dgm:spPr/>
      <dgm:t>
        <a:bodyPr/>
        <a:lstStyle/>
        <a:p>
          <a:r>
            <a:rPr lang="ru-RU" dirty="0" smtClean="0"/>
            <a:t>детское издательство;</a:t>
          </a:r>
          <a:endParaRPr lang="ru-RU" dirty="0"/>
        </a:p>
      </dgm:t>
    </dgm:pt>
    <dgm:pt modelId="{195BF05B-4FA1-4652-B688-3106753FD052}" type="parTrans" cxnId="{D7A05B6E-471D-4840-8916-6F6C22470166}">
      <dgm:prSet/>
      <dgm:spPr/>
      <dgm:t>
        <a:bodyPr/>
        <a:lstStyle/>
        <a:p>
          <a:endParaRPr lang="ru-RU"/>
        </a:p>
      </dgm:t>
    </dgm:pt>
    <dgm:pt modelId="{762A7D69-C158-4FE8-BE4B-D5E3544A3BA9}" type="sibTrans" cxnId="{D7A05B6E-471D-4840-8916-6F6C22470166}">
      <dgm:prSet/>
      <dgm:spPr/>
      <dgm:t>
        <a:bodyPr/>
        <a:lstStyle/>
        <a:p>
          <a:endParaRPr lang="ru-RU"/>
        </a:p>
      </dgm:t>
    </dgm:pt>
    <dgm:pt modelId="{23E1E1B3-8547-414F-B41D-4DA5AA447CC3}" type="pres">
      <dgm:prSet presAssocID="{7553DAE7-AC7D-4042-A4F6-77E694E95B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A500FB-2A75-4F9A-90B6-74A99B79FC9D}" type="pres">
      <dgm:prSet presAssocID="{DD407203-5AB9-4D93-B981-7A3AE900F60B}" presName="composite" presStyleCnt="0"/>
      <dgm:spPr/>
    </dgm:pt>
    <dgm:pt modelId="{AB706415-EC85-4AF9-A5DC-809E3DA165B7}" type="pres">
      <dgm:prSet presAssocID="{DD407203-5AB9-4D93-B981-7A3AE900F6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517A4-8619-4370-A797-0019D7B851DF}" type="pres">
      <dgm:prSet presAssocID="{DD407203-5AB9-4D93-B981-7A3AE900F6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3EF00-2642-4924-BBE7-8E5688403AFA}" type="pres">
      <dgm:prSet presAssocID="{63EAC3D1-A260-45D4-BADB-22483313486F}" presName="sp" presStyleCnt="0"/>
      <dgm:spPr/>
    </dgm:pt>
    <dgm:pt modelId="{67E3F125-A2BA-4122-B177-73458D6E13AE}" type="pres">
      <dgm:prSet presAssocID="{3B26F970-FB6C-4C0C-87C9-FC16AD5B5992}" presName="composite" presStyleCnt="0"/>
      <dgm:spPr/>
    </dgm:pt>
    <dgm:pt modelId="{61CCF6B0-ECC2-44F4-AC12-CF682E087A05}" type="pres">
      <dgm:prSet presAssocID="{3B26F970-FB6C-4C0C-87C9-FC16AD5B599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1E25D-4A36-4DB5-ACD1-D75BD9DE39D0}" type="pres">
      <dgm:prSet presAssocID="{3B26F970-FB6C-4C0C-87C9-FC16AD5B5992}" presName="descendantText" presStyleLbl="alignAcc1" presStyleIdx="1" presStyleCnt="3" custLinFactNeighborX="-1182" custLinFactNeighborY="1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AFE0E-78C7-4035-BF68-010B5528AFD3}" type="pres">
      <dgm:prSet presAssocID="{044E0EAC-B214-4E25-B897-AF8D9E7ACAEC}" presName="sp" presStyleCnt="0"/>
      <dgm:spPr/>
    </dgm:pt>
    <dgm:pt modelId="{5B777F64-CF4F-485B-8ACB-7C21C2AD0FA8}" type="pres">
      <dgm:prSet presAssocID="{CA908F72-1ECF-4527-A178-8F4D91156A72}" presName="composite" presStyleCnt="0"/>
      <dgm:spPr/>
    </dgm:pt>
    <dgm:pt modelId="{271483FF-08C0-494A-98E1-E3E70FD86627}" type="pres">
      <dgm:prSet presAssocID="{CA908F72-1ECF-4527-A178-8F4D91156A7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4875C-EC17-4AAF-93F3-64555D3E3BAE}" type="pres">
      <dgm:prSet presAssocID="{CA908F72-1ECF-4527-A178-8F4D91156A7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47403-627F-4716-B591-3984D6223244}" srcId="{3B26F970-FB6C-4C0C-87C9-FC16AD5B5992}" destId="{3A651FD1-E040-46AA-85F1-1EE2F3A45D2A}" srcOrd="1" destOrd="0" parTransId="{59B7EB51-EEE4-40D2-9D5B-DBE07235664E}" sibTransId="{9F6C9B27-C71F-4580-9EC3-8532B9D2C8BA}"/>
    <dgm:cxn modelId="{D7A05B6E-471D-4840-8916-6F6C22470166}" srcId="{CA908F72-1ECF-4527-A178-8F4D91156A72}" destId="{ADA776F2-9CD6-4CCF-820F-6BFC05596C78}" srcOrd="1" destOrd="0" parTransId="{195BF05B-4FA1-4652-B688-3106753FD052}" sibTransId="{762A7D69-C158-4FE8-BE4B-D5E3544A3BA9}"/>
    <dgm:cxn modelId="{36F832A0-8B9F-4D59-8D12-08DD3CE1D482}" type="presOf" srcId="{D27819E6-91F2-452C-B553-1E8632DE5FAB}" destId="{8334875C-EC17-4AAF-93F3-64555D3E3BAE}" srcOrd="0" destOrd="0" presId="urn:microsoft.com/office/officeart/2005/8/layout/chevron2"/>
    <dgm:cxn modelId="{A98BE1D6-3663-43BD-BA27-A5B6CB6FFC12}" type="presOf" srcId="{3A651FD1-E040-46AA-85F1-1EE2F3A45D2A}" destId="{5701E25D-4A36-4DB5-ACD1-D75BD9DE39D0}" srcOrd="0" destOrd="1" presId="urn:microsoft.com/office/officeart/2005/8/layout/chevron2"/>
    <dgm:cxn modelId="{CDDFDEAB-5DB0-40BA-BE9B-3D0BC59FACF5}" type="presOf" srcId="{7553DAE7-AC7D-4042-A4F6-77E694E95B5A}" destId="{23E1E1B3-8547-414F-B41D-4DA5AA447CC3}" srcOrd="0" destOrd="0" presId="urn:microsoft.com/office/officeart/2005/8/layout/chevron2"/>
    <dgm:cxn modelId="{34ED32EA-D484-475E-843A-DB6C3DA3F339}" srcId="{DD407203-5AB9-4D93-B981-7A3AE900F60B}" destId="{E5F6CADB-F2D0-4D36-A695-C2A697560141}" srcOrd="1" destOrd="0" parTransId="{97517170-41B7-44D3-B57E-4830FC8B5B6A}" sibTransId="{68AC6F4D-6293-4814-95D2-B433C0E8474E}"/>
    <dgm:cxn modelId="{BF3D5C42-54F5-4DED-9B7D-BF833B11AC22}" type="presOf" srcId="{ADA776F2-9CD6-4CCF-820F-6BFC05596C78}" destId="{8334875C-EC17-4AAF-93F3-64555D3E3BAE}" srcOrd="0" destOrd="1" presId="urn:microsoft.com/office/officeart/2005/8/layout/chevron2"/>
    <dgm:cxn modelId="{E65C8922-F651-420F-A1FC-3811E1CBDF4F}" srcId="{7553DAE7-AC7D-4042-A4F6-77E694E95B5A}" destId="{3B26F970-FB6C-4C0C-87C9-FC16AD5B5992}" srcOrd="1" destOrd="0" parTransId="{BDC9CDC5-1A10-477B-A164-7A53E3C4F231}" sibTransId="{044E0EAC-B214-4E25-B897-AF8D9E7ACAEC}"/>
    <dgm:cxn modelId="{1FDDC253-95DA-4B3E-ACE6-4682425BD15D}" type="presOf" srcId="{CA908F72-1ECF-4527-A178-8F4D91156A72}" destId="{271483FF-08C0-494A-98E1-E3E70FD86627}" srcOrd="0" destOrd="0" presId="urn:microsoft.com/office/officeart/2005/8/layout/chevron2"/>
    <dgm:cxn modelId="{BB4156F6-4855-4B8E-91E1-69BF3F39CD84}" type="presOf" srcId="{E5F6CADB-F2D0-4D36-A695-C2A697560141}" destId="{634517A4-8619-4370-A797-0019D7B851DF}" srcOrd="0" destOrd="1" presId="urn:microsoft.com/office/officeart/2005/8/layout/chevron2"/>
    <dgm:cxn modelId="{077F581A-BB5D-4137-8108-0D6457B8462F}" type="presOf" srcId="{DD407203-5AB9-4D93-B981-7A3AE900F60B}" destId="{AB706415-EC85-4AF9-A5DC-809E3DA165B7}" srcOrd="0" destOrd="0" presId="urn:microsoft.com/office/officeart/2005/8/layout/chevron2"/>
    <dgm:cxn modelId="{A5285DF5-8999-4CB4-8893-1DC47425CE8B}" srcId="{CA908F72-1ECF-4527-A178-8F4D91156A72}" destId="{D27819E6-91F2-452C-B553-1E8632DE5FAB}" srcOrd="0" destOrd="0" parTransId="{2EA552B6-3E38-4DC3-B969-D7C2A8E74963}" sibTransId="{C946A2E2-1502-4856-9D06-6CDEA63BF517}"/>
    <dgm:cxn modelId="{104BC9DF-ADD6-474D-8673-B93B23D5108C}" srcId="{3B26F970-FB6C-4C0C-87C9-FC16AD5B5992}" destId="{B1DE1E6D-A43C-46FF-9BFB-BE4D65D7C3ED}" srcOrd="0" destOrd="0" parTransId="{D2D9A255-FB65-49E2-AACB-588F7085C1ED}" sibTransId="{061ACD87-1FDE-40F0-AA93-18396849EFDB}"/>
    <dgm:cxn modelId="{F737A02D-8D81-466F-ACC1-C8602C73AED1}" srcId="{7553DAE7-AC7D-4042-A4F6-77E694E95B5A}" destId="{DD407203-5AB9-4D93-B981-7A3AE900F60B}" srcOrd="0" destOrd="0" parTransId="{C0851239-A4AF-42B3-8290-AC0ADB768E95}" sibTransId="{63EAC3D1-A260-45D4-BADB-22483313486F}"/>
    <dgm:cxn modelId="{BA923E52-FD4F-4200-B752-F85FD6BE56B8}" srcId="{DD407203-5AB9-4D93-B981-7A3AE900F60B}" destId="{B04CD595-B4E7-4E08-B16E-8487102F20E5}" srcOrd="0" destOrd="0" parTransId="{852131A0-A9A2-4008-9FB8-32DE9F7E3047}" sibTransId="{1A9A5C51-84A5-4F9A-817D-A13D32CF4657}"/>
    <dgm:cxn modelId="{39C18206-EF50-4D8D-88C8-CFC589DF5035}" type="presOf" srcId="{B04CD595-B4E7-4E08-B16E-8487102F20E5}" destId="{634517A4-8619-4370-A797-0019D7B851DF}" srcOrd="0" destOrd="0" presId="urn:microsoft.com/office/officeart/2005/8/layout/chevron2"/>
    <dgm:cxn modelId="{B6D3DB72-E04E-49C2-9793-E68E52D686D4}" type="presOf" srcId="{B1DE1E6D-A43C-46FF-9BFB-BE4D65D7C3ED}" destId="{5701E25D-4A36-4DB5-ACD1-D75BD9DE39D0}" srcOrd="0" destOrd="0" presId="urn:microsoft.com/office/officeart/2005/8/layout/chevron2"/>
    <dgm:cxn modelId="{AAF19CE9-D7FF-4EBB-8D7C-20C5B4F3B2A5}" srcId="{7553DAE7-AC7D-4042-A4F6-77E694E95B5A}" destId="{CA908F72-1ECF-4527-A178-8F4D91156A72}" srcOrd="2" destOrd="0" parTransId="{0C29ED4D-E643-4D88-AB5B-D7D1FAD7BED6}" sibTransId="{EF833A5A-D0FF-4BBD-ACDF-8171B0A77DEA}"/>
    <dgm:cxn modelId="{B907ED4E-CCCB-4375-95F8-9D3C54FA54BF}" type="presOf" srcId="{3B26F970-FB6C-4C0C-87C9-FC16AD5B5992}" destId="{61CCF6B0-ECC2-44F4-AC12-CF682E087A05}" srcOrd="0" destOrd="0" presId="urn:microsoft.com/office/officeart/2005/8/layout/chevron2"/>
    <dgm:cxn modelId="{4EC9697D-5A7D-47B7-AB7E-C969E251688C}" type="presParOf" srcId="{23E1E1B3-8547-414F-B41D-4DA5AA447CC3}" destId="{65A500FB-2A75-4F9A-90B6-74A99B79FC9D}" srcOrd="0" destOrd="0" presId="urn:microsoft.com/office/officeart/2005/8/layout/chevron2"/>
    <dgm:cxn modelId="{312D395A-6C7D-4637-A64D-590D79496A0F}" type="presParOf" srcId="{65A500FB-2A75-4F9A-90B6-74A99B79FC9D}" destId="{AB706415-EC85-4AF9-A5DC-809E3DA165B7}" srcOrd="0" destOrd="0" presId="urn:microsoft.com/office/officeart/2005/8/layout/chevron2"/>
    <dgm:cxn modelId="{930E4A27-4E2F-4888-95E2-F59B7112673E}" type="presParOf" srcId="{65A500FB-2A75-4F9A-90B6-74A99B79FC9D}" destId="{634517A4-8619-4370-A797-0019D7B851DF}" srcOrd="1" destOrd="0" presId="urn:microsoft.com/office/officeart/2005/8/layout/chevron2"/>
    <dgm:cxn modelId="{6742C9C7-01DC-4D97-BF00-7DD3B9EBA9FD}" type="presParOf" srcId="{23E1E1B3-8547-414F-B41D-4DA5AA447CC3}" destId="{13B3EF00-2642-4924-BBE7-8E5688403AFA}" srcOrd="1" destOrd="0" presId="urn:microsoft.com/office/officeart/2005/8/layout/chevron2"/>
    <dgm:cxn modelId="{9857F8E0-CE5E-4F51-B13D-FCB013B14C92}" type="presParOf" srcId="{23E1E1B3-8547-414F-B41D-4DA5AA447CC3}" destId="{67E3F125-A2BA-4122-B177-73458D6E13AE}" srcOrd="2" destOrd="0" presId="urn:microsoft.com/office/officeart/2005/8/layout/chevron2"/>
    <dgm:cxn modelId="{61AB9C94-9CE0-45F8-A181-9F10261BE21A}" type="presParOf" srcId="{67E3F125-A2BA-4122-B177-73458D6E13AE}" destId="{61CCF6B0-ECC2-44F4-AC12-CF682E087A05}" srcOrd="0" destOrd="0" presId="urn:microsoft.com/office/officeart/2005/8/layout/chevron2"/>
    <dgm:cxn modelId="{652557D8-34B0-46C3-A843-7341FAC8C0AF}" type="presParOf" srcId="{67E3F125-A2BA-4122-B177-73458D6E13AE}" destId="{5701E25D-4A36-4DB5-ACD1-D75BD9DE39D0}" srcOrd="1" destOrd="0" presId="urn:microsoft.com/office/officeart/2005/8/layout/chevron2"/>
    <dgm:cxn modelId="{11009751-A8CE-4B3F-A4B7-68AB4DC125FA}" type="presParOf" srcId="{23E1E1B3-8547-414F-B41D-4DA5AA447CC3}" destId="{D92AFE0E-78C7-4035-BF68-010B5528AFD3}" srcOrd="3" destOrd="0" presId="urn:microsoft.com/office/officeart/2005/8/layout/chevron2"/>
    <dgm:cxn modelId="{0CCA0DD7-CEF5-4747-B87E-53546133CF7A}" type="presParOf" srcId="{23E1E1B3-8547-414F-B41D-4DA5AA447CC3}" destId="{5B777F64-CF4F-485B-8ACB-7C21C2AD0FA8}" srcOrd="4" destOrd="0" presId="urn:microsoft.com/office/officeart/2005/8/layout/chevron2"/>
    <dgm:cxn modelId="{2255283E-DDA9-47D7-8F9A-229A3AC427CA}" type="presParOf" srcId="{5B777F64-CF4F-485B-8ACB-7C21C2AD0FA8}" destId="{271483FF-08C0-494A-98E1-E3E70FD86627}" srcOrd="0" destOrd="0" presId="urn:microsoft.com/office/officeart/2005/8/layout/chevron2"/>
    <dgm:cxn modelId="{20473CF3-8514-42FE-953D-E88E948D00BF}" type="presParOf" srcId="{5B777F64-CF4F-485B-8ACB-7C21C2AD0FA8}" destId="{8334875C-EC17-4AAF-93F3-64555D3E3BAE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B235E-2CCF-4F0C-84C0-009DDD428AD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C9A5A02-A85C-4C83-9EFF-D7B0E5FCD657}">
      <dgm:prSet/>
      <dgm:spPr/>
      <dgm:t>
        <a:bodyPr/>
        <a:lstStyle/>
        <a:p>
          <a:pPr rtl="0"/>
          <a:r>
            <a:rPr lang="ru-RU" dirty="0" smtClean="0"/>
            <a:t>социум</a:t>
          </a:r>
          <a:endParaRPr lang="ru-RU" dirty="0"/>
        </a:p>
      </dgm:t>
    </dgm:pt>
    <dgm:pt modelId="{1F841A60-2726-4F4A-A95D-6DAFA0C7A5DE}" type="parTrans" cxnId="{81FB0954-ADE3-4632-A365-3735857049E4}">
      <dgm:prSet/>
      <dgm:spPr/>
      <dgm:t>
        <a:bodyPr/>
        <a:lstStyle/>
        <a:p>
          <a:endParaRPr lang="ru-RU"/>
        </a:p>
      </dgm:t>
    </dgm:pt>
    <dgm:pt modelId="{4D418816-8256-4439-8689-4EABFF667F27}" type="sibTrans" cxnId="{81FB0954-ADE3-4632-A365-3735857049E4}">
      <dgm:prSet/>
      <dgm:spPr/>
      <dgm:t>
        <a:bodyPr/>
        <a:lstStyle/>
        <a:p>
          <a:endParaRPr lang="ru-RU"/>
        </a:p>
      </dgm:t>
    </dgm:pt>
    <dgm:pt modelId="{099A3DC1-1B61-4834-9F6A-E2ECD0137F6A}" type="pres">
      <dgm:prSet presAssocID="{563B235E-2CCF-4F0C-84C0-009DDD428A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F1A1FE-8D76-4187-B220-1C08D3E2924F}" type="pres">
      <dgm:prSet presAssocID="{6C9A5A02-A85C-4C83-9EFF-D7B0E5FCD657}" presName="node" presStyleLbl="node1" presStyleIdx="0" presStyleCnt="1" custRadScaleRad="97075" custRadScaleInc="1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B0954-ADE3-4632-A365-3735857049E4}" srcId="{563B235E-2CCF-4F0C-84C0-009DDD428AD2}" destId="{6C9A5A02-A85C-4C83-9EFF-D7B0E5FCD657}" srcOrd="0" destOrd="0" parTransId="{1F841A60-2726-4F4A-A95D-6DAFA0C7A5DE}" sibTransId="{4D418816-8256-4439-8689-4EABFF667F27}"/>
    <dgm:cxn modelId="{750C564D-FDD7-46F1-A659-47EACE4C5AD9}" type="presOf" srcId="{563B235E-2CCF-4F0C-84C0-009DDD428AD2}" destId="{099A3DC1-1B61-4834-9F6A-E2ECD0137F6A}" srcOrd="0" destOrd="0" presId="urn:microsoft.com/office/officeart/2005/8/layout/cycle2"/>
    <dgm:cxn modelId="{C87729C2-3CC2-4A9E-AC3E-A9FB76766B6B}" type="presOf" srcId="{6C9A5A02-A85C-4C83-9EFF-D7B0E5FCD657}" destId="{78F1A1FE-8D76-4187-B220-1C08D3E2924F}" srcOrd="0" destOrd="0" presId="urn:microsoft.com/office/officeart/2005/8/layout/cycle2"/>
    <dgm:cxn modelId="{929CF8A2-5BD4-4421-A84F-FC671A9183EE}" type="presParOf" srcId="{099A3DC1-1B61-4834-9F6A-E2ECD0137F6A}" destId="{78F1A1FE-8D76-4187-B220-1C08D3E2924F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48F70-D519-4F1C-8D2C-6259F953CC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B09AF9-3117-46C4-9728-63E2CC3639F7}">
      <dgm:prSet/>
      <dgm:spPr/>
      <dgm:t>
        <a:bodyPr/>
        <a:lstStyle/>
        <a:p>
          <a:pPr rtl="0"/>
          <a:r>
            <a:rPr lang="ru-RU" dirty="0" smtClean="0"/>
            <a:t>родитель</a:t>
          </a:r>
          <a:endParaRPr lang="ru-RU" dirty="0"/>
        </a:p>
      </dgm:t>
    </dgm:pt>
    <dgm:pt modelId="{F882E323-337B-48C7-8EBC-CD8E8639C8CA}" type="parTrans" cxnId="{89EF6038-13E2-4137-9A54-27C94F9F105C}">
      <dgm:prSet/>
      <dgm:spPr/>
      <dgm:t>
        <a:bodyPr/>
        <a:lstStyle/>
        <a:p>
          <a:endParaRPr lang="ru-RU"/>
        </a:p>
      </dgm:t>
    </dgm:pt>
    <dgm:pt modelId="{BD1B775B-092E-423C-B8D2-446403BB7B01}" type="sibTrans" cxnId="{89EF6038-13E2-4137-9A54-27C94F9F105C}">
      <dgm:prSet/>
      <dgm:spPr/>
      <dgm:t>
        <a:bodyPr/>
        <a:lstStyle/>
        <a:p>
          <a:endParaRPr lang="ru-RU"/>
        </a:p>
      </dgm:t>
    </dgm:pt>
    <dgm:pt modelId="{99DAF9FC-9C0A-4CDA-BD84-09AC40D04336}" type="pres">
      <dgm:prSet presAssocID="{C1C48F70-D519-4F1C-8D2C-6259F953CC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62EECA-FD2F-48D1-A6AE-3A1E1961C6E2}" type="pres">
      <dgm:prSet presAssocID="{DCB09AF9-3117-46C4-9728-63E2CC3639F7}" presName="node" presStyleLbl="node1" presStyleIdx="0" presStyleCnt="1" custScaleX="128643" custScaleY="119920" custRadScaleRad="95628" custRadScaleInc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DD86EC-4DA9-46B2-8715-13E218182BED}" type="presOf" srcId="{DCB09AF9-3117-46C4-9728-63E2CC3639F7}" destId="{6262EECA-FD2F-48D1-A6AE-3A1E1961C6E2}" srcOrd="0" destOrd="0" presId="urn:microsoft.com/office/officeart/2005/8/layout/cycle2"/>
    <dgm:cxn modelId="{89EF6038-13E2-4137-9A54-27C94F9F105C}" srcId="{C1C48F70-D519-4F1C-8D2C-6259F953CC9F}" destId="{DCB09AF9-3117-46C4-9728-63E2CC3639F7}" srcOrd="0" destOrd="0" parTransId="{F882E323-337B-48C7-8EBC-CD8E8639C8CA}" sibTransId="{BD1B775B-092E-423C-B8D2-446403BB7B01}"/>
    <dgm:cxn modelId="{A9BAD96D-A4D5-463B-8B85-2154A8009EBB}" type="presOf" srcId="{C1C48F70-D519-4F1C-8D2C-6259F953CC9F}" destId="{99DAF9FC-9C0A-4CDA-BD84-09AC40D04336}" srcOrd="0" destOrd="0" presId="urn:microsoft.com/office/officeart/2005/8/layout/cycle2"/>
    <dgm:cxn modelId="{AD1E205B-DB71-4089-83F2-4ACCDD817015}" type="presParOf" srcId="{99DAF9FC-9C0A-4CDA-BD84-09AC40D04336}" destId="{6262EECA-FD2F-48D1-A6AE-3A1E1961C6E2}" srcOrd="0" destOrd="0" presId="urn:microsoft.com/office/officeart/2005/8/layout/cycle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C64723-5C86-422D-9956-41C5B4EA842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60CB09D-416E-4451-8D26-7F6F37D1BA96}">
      <dgm:prSet custT="1"/>
      <dgm:spPr/>
      <dgm:t>
        <a:bodyPr/>
        <a:lstStyle/>
        <a:p>
          <a:pPr rtl="0"/>
          <a:r>
            <a:rPr lang="ru-RU" sz="2000" baseline="0" dirty="0" smtClean="0"/>
            <a:t>ПРС</a:t>
          </a:r>
          <a:endParaRPr lang="ru-RU" sz="2000" baseline="0" dirty="0"/>
        </a:p>
      </dgm:t>
    </dgm:pt>
    <dgm:pt modelId="{865E8D38-7E8B-45F4-9A24-55FF6AF1F421}" type="parTrans" cxnId="{5138B0C7-2583-4640-BA5F-B60155B31D0B}">
      <dgm:prSet/>
      <dgm:spPr/>
      <dgm:t>
        <a:bodyPr/>
        <a:lstStyle/>
        <a:p>
          <a:endParaRPr lang="ru-RU"/>
        </a:p>
      </dgm:t>
    </dgm:pt>
    <dgm:pt modelId="{94B865FE-2F18-49B4-B978-CED1C667EC4C}" type="sibTrans" cxnId="{5138B0C7-2583-4640-BA5F-B60155B31D0B}">
      <dgm:prSet/>
      <dgm:spPr/>
      <dgm:t>
        <a:bodyPr/>
        <a:lstStyle/>
        <a:p>
          <a:endParaRPr lang="ru-RU"/>
        </a:p>
      </dgm:t>
    </dgm:pt>
    <dgm:pt modelId="{20563FEF-9154-4C83-B50A-EB2317D1C153}" type="pres">
      <dgm:prSet presAssocID="{3DC64723-5C86-422D-9956-41C5B4EA842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770926-FFE0-4191-A394-BA2F2F983313}" type="pres">
      <dgm:prSet presAssocID="{760CB09D-416E-4451-8D26-7F6F37D1BA96}" presName="node" presStyleLbl="node1" presStyleIdx="0" presStyleCnt="1" custRadScaleRad="100196" custRadScaleInc="-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8FDC1-8580-4E99-921B-B9F0A54977FC}" type="presOf" srcId="{760CB09D-416E-4451-8D26-7F6F37D1BA96}" destId="{FF770926-FFE0-4191-A394-BA2F2F983313}" srcOrd="0" destOrd="0" presId="urn:microsoft.com/office/officeart/2005/8/layout/cycle2"/>
    <dgm:cxn modelId="{5138B0C7-2583-4640-BA5F-B60155B31D0B}" srcId="{3DC64723-5C86-422D-9956-41C5B4EA8422}" destId="{760CB09D-416E-4451-8D26-7F6F37D1BA96}" srcOrd="0" destOrd="0" parTransId="{865E8D38-7E8B-45F4-9A24-55FF6AF1F421}" sibTransId="{94B865FE-2F18-49B4-B978-CED1C667EC4C}"/>
    <dgm:cxn modelId="{995A3F46-B38F-45D6-89BF-1589D8C81E45}" type="presOf" srcId="{3DC64723-5C86-422D-9956-41C5B4EA8422}" destId="{20563FEF-9154-4C83-B50A-EB2317D1C153}" srcOrd="0" destOrd="0" presId="urn:microsoft.com/office/officeart/2005/8/layout/cycle2"/>
    <dgm:cxn modelId="{F774AC79-1D99-4914-9BF0-8467176D6A37}" type="presParOf" srcId="{20563FEF-9154-4C83-B50A-EB2317D1C153}" destId="{FF770926-FFE0-4191-A394-BA2F2F983313}" srcOrd="0" destOrd="0" presId="urn:microsoft.com/office/officeart/2005/8/layout/cycle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4FA555-C7AD-439F-BFD9-2329F123127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3D4C5-E2A1-4FFA-8ACB-24723CB0B1A1}">
      <dgm:prSet/>
      <dgm:spPr/>
      <dgm:t>
        <a:bodyPr/>
        <a:lstStyle/>
        <a:p>
          <a:pPr rtl="0"/>
          <a:r>
            <a:rPr lang="ru-RU" dirty="0" err="1" smtClean="0"/>
            <a:t>детиздат</a:t>
          </a:r>
          <a:endParaRPr lang="ru-RU" dirty="0"/>
        </a:p>
      </dgm:t>
    </dgm:pt>
    <dgm:pt modelId="{FE3A937B-F87A-49C3-A610-736972BCE6D7}" type="parTrans" cxnId="{F0FD7FA2-3454-4056-91CC-35E5B1024E60}">
      <dgm:prSet/>
      <dgm:spPr/>
      <dgm:t>
        <a:bodyPr/>
        <a:lstStyle/>
        <a:p>
          <a:endParaRPr lang="ru-RU"/>
        </a:p>
      </dgm:t>
    </dgm:pt>
    <dgm:pt modelId="{424C5A25-E973-4DA3-B7A3-57DE65E52C0A}" type="sibTrans" cxnId="{F0FD7FA2-3454-4056-91CC-35E5B1024E60}">
      <dgm:prSet/>
      <dgm:spPr/>
      <dgm:t>
        <a:bodyPr/>
        <a:lstStyle/>
        <a:p>
          <a:endParaRPr lang="ru-RU"/>
        </a:p>
      </dgm:t>
    </dgm:pt>
    <dgm:pt modelId="{D99AD693-9660-4751-B741-E66DC737BE59}" type="pres">
      <dgm:prSet presAssocID="{734FA555-C7AD-439F-BFD9-2329F12312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5E2BA0-315C-48DD-8A31-303CBA75CFC0}" type="pres">
      <dgm:prSet presAssocID="{F923D4C5-E2A1-4FFA-8ACB-24723CB0B1A1}" presName="node" presStyleLbl="node1" presStyleIdx="0" presStyleCnt="1" custRadScaleRad="88201" custRadScaleInc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D7FA2-3454-4056-91CC-35E5B1024E60}" srcId="{734FA555-C7AD-439F-BFD9-2329F123127A}" destId="{F923D4C5-E2A1-4FFA-8ACB-24723CB0B1A1}" srcOrd="0" destOrd="0" parTransId="{FE3A937B-F87A-49C3-A610-736972BCE6D7}" sibTransId="{424C5A25-E973-4DA3-B7A3-57DE65E52C0A}"/>
    <dgm:cxn modelId="{815F593E-C6B5-4C6D-AD9F-86532A48A75D}" type="presOf" srcId="{F923D4C5-E2A1-4FFA-8ACB-24723CB0B1A1}" destId="{E05E2BA0-315C-48DD-8A31-303CBA75CFC0}" srcOrd="0" destOrd="0" presId="urn:microsoft.com/office/officeart/2005/8/layout/cycle2"/>
    <dgm:cxn modelId="{686B5C4F-5A2A-4A9C-87D6-90DF984D8C48}" type="presOf" srcId="{734FA555-C7AD-439F-BFD9-2329F123127A}" destId="{D99AD693-9660-4751-B741-E66DC737BE59}" srcOrd="0" destOrd="0" presId="urn:microsoft.com/office/officeart/2005/8/layout/cycle2"/>
    <dgm:cxn modelId="{5A74336A-3F1B-4F12-8ECB-9CEBDF9F1C69}" type="presParOf" srcId="{D99AD693-9660-4751-B741-E66DC737BE59}" destId="{E05E2BA0-315C-48DD-8A31-303CBA75CFC0}" srcOrd="0" destOrd="0" presId="urn:microsoft.com/office/officeart/2005/8/layout/cycle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B37E1C-B2FC-473F-8DE8-1326C756D32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D6151-8CBC-408D-BD52-0FA7FDB726B5}">
      <dgm:prSet/>
      <dgm:spPr/>
      <dgm:t>
        <a:bodyPr/>
        <a:lstStyle/>
        <a:p>
          <a:pPr rtl="0"/>
          <a:r>
            <a:rPr lang="ru-RU" dirty="0" smtClean="0"/>
            <a:t>педагог</a:t>
          </a:r>
          <a:endParaRPr lang="ru-RU" dirty="0"/>
        </a:p>
      </dgm:t>
    </dgm:pt>
    <dgm:pt modelId="{628BBE56-E93A-457F-98C3-0DF084376AA6}" type="parTrans" cxnId="{78CC74C3-7A07-436A-9DCA-40BA8B82C281}">
      <dgm:prSet/>
      <dgm:spPr/>
      <dgm:t>
        <a:bodyPr/>
        <a:lstStyle/>
        <a:p>
          <a:endParaRPr lang="ru-RU"/>
        </a:p>
      </dgm:t>
    </dgm:pt>
    <dgm:pt modelId="{A05BCE80-9E16-4C2A-8C38-A82307B75552}" type="sibTrans" cxnId="{78CC74C3-7A07-436A-9DCA-40BA8B82C281}">
      <dgm:prSet/>
      <dgm:spPr/>
      <dgm:t>
        <a:bodyPr/>
        <a:lstStyle/>
        <a:p>
          <a:endParaRPr lang="ru-RU"/>
        </a:p>
      </dgm:t>
    </dgm:pt>
    <dgm:pt modelId="{B69B197A-7490-419C-A5A8-FF6EC8B203D3}" type="pres">
      <dgm:prSet presAssocID="{0CB37E1C-B2FC-473F-8DE8-1326C756D3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C6B99E-B30D-4EF1-9B2C-FB9F9A00D61D}" type="pres">
      <dgm:prSet presAssocID="{582D6151-8CBC-408D-BD52-0FA7FDB726B5}" presName="node" presStyleLbl="node1" presStyleIdx="0" presStyleCnt="1" custScaleY="105259" custRadScaleRad="97356" custRadScaleInc="-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C74C3-7A07-436A-9DCA-40BA8B82C281}" srcId="{0CB37E1C-B2FC-473F-8DE8-1326C756D32E}" destId="{582D6151-8CBC-408D-BD52-0FA7FDB726B5}" srcOrd="0" destOrd="0" parTransId="{628BBE56-E93A-457F-98C3-0DF084376AA6}" sibTransId="{A05BCE80-9E16-4C2A-8C38-A82307B75552}"/>
    <dgm:cxn modelId="{A62428D0-1450-421D-8F11-87DD2DF6723C}" type="presOf" srcId="{582D6151-8CBC-408D-BD52-0FA7FDB726B5}" destId="{52C6B99E-B30D-4EF1-9B2C-FB9F9A00D61D}" srcOrd="0" destOrd="0" presId="urn:microsoft.com/office/officeart/2005/8/layout/cycle2"/>
    <dgm:cxn modelId="{E884F2B3-4486-429E-9A6C-0F8C910DC89B}" type="presOf" srcId="{0CB37E1C-B2FC-473F-8DE8-1326C756D32E}" destId="{B69B197A-7490-419C-A5A8-FF6EC8B203D3}" srcOrd="0" destOrd="0" presId="urn:microsoft.com/office/officeart/2005/8/layout/cycle2"/>
    <dgm:cxn modelId="{EA8A43EE-4070-4768-A4A7-A5B707B4A8D3}" type="presParOf" srcId="{B69B197A-7490-419C-A5A8-FF6EC8B203D3}" destId="{52C6B99E-B30D-4EF1-9B2C-FB9F9A00D61D}" srcOrd="0" destOrd="0" presId="urn:microsoft.com/office/officeart/2005/8/layout/cycle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41AA53-7FED-4115-9932-2F1373A2EFD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819C695-EDB5-4C48-BB31-B7D7EA3DA590}">
      <dgm:prSet/>
      <dgm:spPr/>
      <dgm:t>
        <a:bodyPr/>
        <a:lstStyle/>
        <a:p>
          <a:pPr rtl="0"/>
          <a:r>
            <a:rPr lang="ru-RU" dirty="0" smtClean="0"/>
            <a:t>Проектная деятельность</a:t>
          </a:r>
          <a:endParaRPr lang="ru-RU" dirty="0"/>
        </a:p>
      </dgm:t>
    </dgm:pt>
    <dgm:pt modelId="{C053D5A8-0FE7-4003-BC95-3F848B4AFA1E}" type="parTrans" cxnId="{4988A45D-4987-451B-8DCF-59DF6AF5F934}">
      <dgm:prSet/>
      <dgm:spPr/>
      <dgm:t>
        <a:bodyPr/>
        <a:lstStyle/>
        <a:p>
          <a:endParaRPr lang="ru-RU"/>
        </a:p>
      </dgm:t>
    </dgm:pt>
    <dgm:pt modelId="{50DE7708-BF51-4CD2-857C-B7B8DA2DBBD0}" type="sibTrans" cxnId="{4988A45D-4987-451B-8DCF-59DF6AF5F934}">
      <dgm:prSet/>
      <dgm:spPr/>
      <dgm:t>
        <a:bodyPr/>
        <a:lstStyle/>
        <a:p>
          <a:endParaRPr lang="ru-RU"/>
        </a:p>
      </dgm:t>
    </dgm:pt>
    <dgm:pt modelId="{3CFE4B8E-344E-49AD-AFE7-BC4795408BC8}" type="pres">
      <dgm:prSet presAssocID="{9241AA53-7FED-4115-9932-2F1373A2EF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75474E-797A-45ED-B107-BF16A814AD5B}" type="pres">
      <dgm:prSet presAssocID="{9819C695-EDB5-4C48-BB31-B7D7EA3DA590}" presName="node" presStyleLbl="node1" presStyleIdx="0" presStyleCnt="1" custRadScaleRad="97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88A45D-4987-451B-8DCF-59DF6AF5F934}" srcId="{9241AA53-7FED-4115-9932-2F1373A2EFD5}" destId="{9819C695-EDB5-4C48-BB31-B7D7EA3DA590}" srcOrd="0" destOrd="0" parTransId="{C053D5A8-0FE7-4003-BC95-3F848B4AFA1E}" sibTransId="{50DE7708-BF51-4CD2-857C-B7B8DA2DBBD0}"/>
    <dgm:cxn modelId="{F09E3A38-0D35-455C-BA3F-8660BAD7505F}" type="presOf" srcId="{9819C695-EDB5-4C48-BB31-B7D7EA3DA590}" destId="{AE75474E-797A-45ED-B107-BF16A814AD5B}" srcOrd="0" destOrd="0" presId="urn:microsoft.com/office/officeart/2005/8/layout/cycle2"/>
    <dgm:cxn modelId="{DA6E448D-7062-4C8E-B5A4-2CC77103F617}" type="presOf" srcId="{9241AA53-7FED-4115-9932-2F1373A2EFD5}" destId="{3CFE4B8E-344E-49AD-AFE7-BC4795408BC8}" srcOrd="0" destOrd="0" presId="urn:microsoft.com/office/officeart/2005/8/layout/cycle2"/>
    <dgm:cxn modelId="{F393E9D9-DA4C-4902-9DDD-EA7D4F39B502}" type="presParOf" srcId="{3CFE4B8E-344E-49AD-AFE7-BC4795408BC8}" destId="{AE75474E-797A-45ED-B107-BF16A814AD5B}" srcOrd="0" destOrd="0" presId="urn:microsoft.com/office/officeart/2005/8/layout/cycle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F96C1B-096E-4C44-A3F4-44556109A84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032B3E7-59FF-4603-9DD4-7AA6DF90E857}">
      <dgm:prSet/>
      <dgm:spPr/>
      <dgm:t>
        <a:bodyPr/>
        <a:lstStyle/>
        <a:p>
          <a:pPr rtl="0"/>
          <a:r>
            <a:rPr lang="ru-RU" dirty="0" smtClean="0"/>
            <a:t>Личное </a:t>
          </a:r>
          <a:r>
            <a:rPr lang="ru-RU" dirty="0" err="1" smtClean="0"/>
            <a:t>портфолио</a:t>
          </a:r>
          <a:r>
            <a:rPr lang="ru-RU" dirty="0" smtClean="0"/>
            <a:t> </a:t>
          </a:r>
          <a:endParaRPr lang="ru-RU" dirty="0"/>
        </a:p>
      </dgm:t>
    </dgm:pt>
    <dgm:pt modelId="{81BC2F1B-C1C7-4B0B-A4B2-D12A941D1F29}" type="parTrans" cxnId="{D0D7154A-B9CA-4CFB-A312-E0351EE501F6}">
      <dgm:prSet/>
      <dgm:spPr/>
      <dgm:t>
        <a:bodyPr/>
        <a:lstStyle/>
        <a:p>
          <a:endParaRPr lang="ru-RU"/>
        </a:p>
      </dgm:t>
    </dgm:pt>
    <dgm:pt modelId="{CAF2966D-0DB0-4FB8-A031-7867441FF85D}" type="sibTrans" cxnId="{D0D7154A-B9CA-4CFB-A312-E0351EE501F6}">
      <dgm:prSet/>
      <dgm:spPr/>
      <dgm:t>
        <a:bodyPr/>
        <a:lstStyle/>
        <a:p>
          <a:endParaRPr lang="ru-RU"/>
        </a:p>
      </dgm:t>
    </dgm:pt>
    <dgm:pt modelId="{A27FCA18-BEEE-4F4F-8D26-49A8B0C6746C}" type="pres">
      <dgm:prSet presAssocID="{61F96C1B-096E-4C44-A3F4-44556109A8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91536-2D74-42C9-B925-61DE26F2C20D}" type="pres">
      <dgm:prSet presAssocID="{4032B3E7-59FF-4603-9DD4-7AA6DF90E857}" presName="node" presStyleLbl="node1" presStyleIdx="0" presStyleCnt="1" custRadScaleRad="99238" custRadScaleInc="1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08B861-FE77-4D36-879C-1B286A4CDBAA}" type="presOf" srcId="{4032B3E7-59FF-4603-9DD4-7AA6DF90E857}" destId="{8AB91536-2D74-42C9-B925-61DE26F2C20D}" srcOrd="0" destOrd="0" presId="urn:microsoft.com/office/officeart/2005/8/layout/cycle2"/>
    <dgm:cxn modelId="{7FBF2A43-3634-4899-B183-1AE887BF66EB}" type="presOf" srcId="{61F96C1B-096E-4C44-A3F4-44556109A847}" destId="{A27FCA18-BEEE-4F4F-8D26-49A8B0C6746C}" srcOrd="0" destOrd="0" presId="urn:microsoft.com/office/officeart/2005/8/layout/cycle2"/>
    <dgm:cxn modelId="{D0D7154A-B9CA-4CFB-A312-E0351EE501F6}" srcId="{61F96C1B-096E-4C44-A3F4-44556109A847}" destId="{4032B3E7-59FF-4603-9DD4-7AA6DF90E857}" srcOrd="0" destOrd="0" parTransId="{81BC2F1B-C1C7-4B0B-A4B2-D12A941D1F29}" sibTransId="{CAF2966D-0DB0-4FB8-A031-7867441FF85D}"/>
    <dgm:cxn modelId="{153A211C-6F14-414D-AA1E-11F2F23FFDB6}" type="presParOf" srcId="{A27FCA18-BEEE-4F4F-8D26-49A8B0C6746C}" destId="{8AB91536-2D74-42C9-B925-61DE26F2C20D}" srcOrd="0" destOrd="0" presId="urn:microsoft.com/office/officeart/2005/8/layout/cycle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F4EC65-A69B-483F-B8AD-97C1B456091A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D42E31-46EE-4C12-B08F-C20A0168A4D2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Ребенок</a:t>
          </a:r>
          <a:endParaRPr lang="ru-RU" b="1" dirty="0">
            <a:solidFill>
              <a:schemeClr val="tx1"/>
            </a:solidFill>
          </a:endParaRPr>
        </a:p>
      </dgm:t>
    </dgm:pt>
    <dgm:pt modelId="{61E99B2D-26FF-4060-8E13-2BC9085F0F51}" type="parTrans" cxnId="{370F0765-DB07-4770-88A4-BE8469810E64}">
      <dgm:prSet/>
      <dgm:spPr/>
      <dgm:t>
        <a:bodyPr/>
        <a:lstStyle/>
        <a:p>
          <a:endParaRPr lang="ru-RU"/>
        </a:p>
      </dgm:t>
    </dgm:pt>
    <dgm:pt modelId="{A8CACCDE-BA86-45AD-8C53-4F7882D38982}" type="sibTrans" cxnId="{370F0765-DB07-4770-88A4-BE8469810E64}">
      <dgm:prSet/>
      <dgm:spPr/>
      <dgm:t>
        <a:bodyPr/>
        <a:lstStyle/>
        <a:p>
          <a:endParaRPr lang="ru-RU"/>
        </a:p>
      </dgm:t>
    </dgm:pt>
    <dgm:pt modelId="{69083A14-7BA7-4254-B4BE-FE30351541E0}" type="pres">
      <dgm:prSet presAssocID="{27F4EC65-A69B-483F-B8AD-97C1B45609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A1DE53-A180-4323-92A6-ABA306AFD6E0}" type="pres">
      <dgm:prSet presAssocID="{9BD42E31-46EE-4C12-B08F-C20A0168A4D2}" presName="node" presStyleLbl="node1" presStyleIdx="0" presStyleCnt="1" custRadScaleRad="103547" custRadScaleInc="-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826E93-83D7-44C7-AC57-4439F4BDA0EB}" type="presOf" srcId="{27F4EC65-A69B-483F-B8AD-97C1B456091A}" destId="{69083A14-7BA7-4254-B4BE-FE30351541E0}" srcOrd="0" destOrd="0" presId="urn:microsoft.com/office/officeart/2005/8/layout/cycle2"/>
    <dgm:cxn modelId="{370F0765-DB07-4770-88A4-BE8469810E64}" srcId="{27F4EC65-A69B-483F-B8AD-97C1B456091A}" destId="{9BD42E31-46EE-4C12-B08F-C20A0168A4D2}" srcOrd="0" destOrd="0" parTransId="{61E99B2D-26FF-4060-8E13-2BC9085F0F51}" sibTransId="{A8CACCDE-BA86-45AD-8C53-4F7882D38982}"/>
    <dgm:cxn modelId="{610215EF-2753-44EB-8449-E1DDB6CA4FDE}" type="presOf" srcId="{9BD42E31-46EE-4C12-B08F-C20A0168A4D2}" destId="{B5A1DE53-A180-4323-92A6-ABA306AFD6E0}" srcOrd="0" destOrd="0" presId="urn:microsoft.com/office/officeart/2005/8/layout/cycle2"/>
    <dgm:cxn modelId="{4ED8E293-633A-4841-8C77-0EC08EA8A079}" type="presParOf" srcId="{69083A14-7BA7-4254-B4BE-FE30351541E0}" destId="{B5A1DE53-A180-4323-92A6-ABA306AFD6E0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5FC8-1BCE-4D4B-8B62-5E25B4E437C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7D0B-76E1-47B0-B4BA-8E79587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211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5FC8-1BCE-4D4B-8B62-5E25B4E437C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7D0B-76E1-47B0-B4BA-8E79587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08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5FC8-1BCE-4D4B-8B62-5E25B4E437C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7D0B-76E1-47B0-B4BA-8E79587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014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5FC8-1BCE-4D4B-8B62-5E25B4E437C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7D0B-76E1-47B0-B4BA-8E79587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03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5FC8-1BCE-4D4B-8B62-5E25B4E437C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7D0B-76E1-47B0-B4BA-8E79587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354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5FC8-1BCE-4D4B-8B62-5E25B4E437C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7D0B-76E1-47B0-B4BA-8E79587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504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5FC8-1BCE-4D4B-8B62-5E25B4E437C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7D0B-76E1-47B0-B4BA-8E79587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82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5FC8-1BCE-4D4B-8B62-5E25B4E437C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7D0B-76E1-47B0-B4BA-8E79587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00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5FC8-1BCE-4D4B-8B62-5E25B4E437C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7D0B-76E1-47B0-B4BA-8E79587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585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5FC8-1BCE-4D4B-8B62-5E25B4E437C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7D0B-76E1-47B0-B4BA-8E79587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22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5FC8-1BCE-4D4B-8B62-5E25B4E437C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7D0B-76E1-47B0-B4BA-8E79587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484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5FC8-1BCE-4D4B-8B62-5E25B4E437C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7D0B-76E1-47B0-B4BA-8E79587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0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olnyshko97.ucoz.ru/publ/quot_rifmushki_quot/sostavlenie_doshkolnikami_rifmovannykh_tekstov/2-1-0-1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dikrzd.ru/194-kak-nauchit-detey-otgadyvat-i-pridumyvat-zagadki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26" Type="http://schemas.openxmlformats.org/officeDocument/2006/relationships/diagramColors" Target="../diagrams/colors6.xml"/><Relationship Id="rId39" Type="http://schemas.openxmlformats.org/officeDocument/2006/relationships/diagramData" Target="../diagrams/data10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5.xml"/><Relationship Id="rId34" Type="http://schemas.openxmlformats.org/officeDocument/2006/relationships/diagramColors" Target="../diagrams/colors8.xml"/><Relationship Id="rId42" Type="http://schemas.openxmlformats.org/officeDocument/2006/relationships/diagramColors" Target="../diagrams/colors10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5" Type="http://schemas.openxmlformats.org/officeDocument/2006/relationships/diagramQuickStyle" Target="../diagrams/quickStyle6.xml"/><Relationship Id="rId33" Type="http://schemas.openxmlformats.org/officeDocument/2006/relationships/diagramQuickStyle" Target="../diagrams/quickStyle8.xml"/><Relationship Id="rId38" Type="http://schemas.openxmlformats.org/officeDocument/2006/relationships/diagramColors" Target="../diagrams/colors9.xml"/><Relationship Id="rId46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6" Type="http://schemas.openxmlformats.org/officeDocument/2006/relationships/diagramLayout" Target="../diagrams/layout4.xml"/><Relationship Id="rId20" Type="http://schemas.openxmlformats.org/officeDocument/2006/relationships/diagramLayout" Target="../diagrams/layout5.xml"/><Relationship Id="rId29" Type="http://schemas.openxmlformats.org/officeDocument/2006/relationships/diagramQuickStyle" Target="../diagrams/quickStyle7.xml"/><Relationship Id="rId41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24" Type="http://schemas.openxmlformats.org/officeDocument/2006/relationships/diagramLayout" Target="../diagrams/layout6.xml"/><Relationship Id="rId32" Type="http://schemas.openxmlformats.org/officeDocument/2006/relationships/diagramLayout" Target="../diagrams/layout8.xml"/><Relationship Id="rId37" Type="http://schemas.openxmlformats.org/officeDocument/2006/relationships/diagramQuickStyle" Target="../diagrams/quickStyle9.xml"/><Relationship Id="rId40" Type="http://schemas.openxmlformats.org/officeDocument/2006/relationships/diagramLayout" Target="../diagrams/layout10.xml"/><Relationship Id="rId45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23" Type="http://schemas.openxmlformats.org/officeDocument/2006/relationships/diagramData" Target="../diagrams/data6.xml"/><Relationship Id="rId28" Type="http://schemas.openxmlformats.org/officeDocument/2006/relationships/diagramLayout" Target="../diagrams/layout7.xml"/><Relationship Id="rId36" Type="http://schemas.openxmlformats.org/officeDocument/2006/relationships/diagramLayout" Target="../diagrams/layout9.xml"/><Relationship Id="rId10" Type="http://schemas.openxmlformats.org/officeDocument/2006/relationships/diagramColors" Target="../diagrams/colors2.xml"/><Relationship Id="rId19" Type="http://schemas.openxmlformats.org/officeDocument/2006/relationships/diagramData" Target="../diagrams/data5.xml"/><Relationship Id="rId31" Type="http://schemas.openxmlformats.org/officeDocument/2006/relationships/diagramData" Target="../diagrams/data8.xml"/><Relationship Id="rId44" Type="http://schemas.openxmlformats.org/officeDocument/2006/relationships/diagramLayout" Target="../diagrams/layout11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openxmlformats.org/officeDocument/2006/relationships/diagramColors" Target="../diagrams/colors5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Data" Target="../diagrams/data9.xml"/><Relationship Id="rId43" Type="http://schemas.openxmlformats.org/officeDocument/2006/relationships/diagramData" Target="../diagrams/data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0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«Формирование коммуникативно-речевой активности дошкольников в различных формах и видах детского словесного творчества»</a:t>
            </a:r>
            <a:endParaRPr lang="ru-RU" sz="28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85000" lnSpcReduction="10000"/>
          </a:bodyPr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 algn="r">
              <a:buNone/>
            </a:pPr>
            <a:endParaRPr lang="ru-RU" sz="1500" b="1" dirty="0" smtClean="0"/>
          </a:p>
          <a:p>
            <a:pPr algn="r">
              <a:buNone/>
            </a:pPr>
            <a:endParaRPr lang="ru-RU" sz="1500" b="1" dirty="0" smtClean="0"/>
          </a:p>
          <a:p>
            <a:pPr algn="r">
              <a:buNone/>
            </a:pPr>
            <a:r>
              <a:rPr lang="ru-RU" sz="1500" b="1" dirty="0" smtClean="0"/>
              <a:t>МКДОУ ШР № 17 «Золотой ключик»</a:t>
            </a:r>
          </a:p>
          <a:p>
            <a:pPr algn="r">
              <a:buNone/>
            </a:pPr>
            <a:r>
              <a:rPr lang="ru-RU" sz="1500" b="1" dirty="0" smtClean="0"/>
              <a:t>Выполнили: </a:t>
            </a:r>
            <a:r>
              <a:rPr lang="ru-RU" sz="1500" b="1" dirty="0" err="1" smtClean="0"/>
              <a:t>Болдушева</a:t>
            </a:r>
            <a:r>
              <a:rPr lang="ru-RU" sz="1500" b="1" dirty="0" smtClean="0"/>
              <a:t> М. И. (1 </a:t>
            </a:r>
            <a:r>
              <a:rPr lang="ru-RU" sz="1500" b="1" dirty="0" err="1" smtClean="0"/>
              <a:t>кк</a:t>
            </a:r>
            <a:r>
              <a:rPr lang="ru-RU" sz="1500" b="1" dirty="0" smtClean="0"/>
              <a:t>)</a:t>
            </a:r>
          </a:p>
          <a:p>
            <a:pPr algn="r">
              <a:buNone/>
            </a:pPr>
            <a:r>
              <a:rPr lang="ru-RU" sz="1500" b="1" dirty="0" smtClean="0"/>
              <a:t>                         </a:t>
            </a:r>
            <a:r>
              <a:rPr lang="ru-RU" sz="1500" b="1" dirty="0" err="1" smtClean="0"/>
              <a:t>Карлина</a:t>
            </a:r>
            <a:r>
              <a:rPr lang="ru-RU" sz="1500" b="1" dirty="0" smtClean="0"/>
              <a:t> М.Н. (</a:t>
            </a:r>
            <a:r>
              <a:rPr lang="ru-RU" sz="1500" b="1" dirty="0" err="1" smtClean="0"/>
              <a:t>вкк</a:t>
            </a:r>
            <a:r>
              <a:rPr lang="ru-RU" sz="1500" b="1" dirty="0" smtClean="0"/>
              <a:t>)</a:t>
            </a:r>
          </a:p>
          <a:p>
            <a:endParaRPr lang="ru-RU" sz="1500" b="1" dirty="0"/>
          </a:p>
        </p:txBody>
      </p:sp>
      <p:pic>
        <p:nvPicPr>
          <p:cNvPr id="10" name="Рисунок 9" descr="123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857364"/>
            <a:ext cx="4714908" cy="333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714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Слоговые небылицы</a:t>
            </a:r>
            <a:endParaRPr lang="ru-RU" b="1" i="1" dirty="0"/>
          </a:p>
        </p:txBody>
      </p:sp>
      <p:pic>
        <p:nvPicPr>
          <p:cNvPr id="5" name="Содержимое 4" descr="сл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046885">
            <a:off x="266727" y="1747788"/>
            <a:ext cx="3329009" cy="1005312"/>
          </a:xfrm>
        </p:spPr>
      </p:pic>
      <p:pic>
        <p:nvPicPr>
          <p:cNvPr id="6" name="Рисунок 5" descr="сл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50789">
            <a:off x="5640942" y="1807188"/>
            <a:ext cx="3106158" cy="958101"/>
          </a:xfrm>
          <a:prstGeom prst="rect">
            <a:avLst/>
          </a:prstGeom>
        </p:spPr>
      </p:pic>
      <p:pic>
        <p:nvPicPr>
          <p:cNvPr id="7" name="Рисунок 6" descr="сл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214686"/>
            <a:ext cx="3367577" cy="1064648"/>
          </a:xfrm>
          <a:prstGeom prst="rect">
            <a:avLst/>
          </a:prstGeom>
        </p:spPr>
      </p:pic>
      <p:pic>
        <p:nvPicPr>
          <p:cNvPr id="8" name="Рисунок 7" descr="сл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550319">
            <a:off x="697368" y="5027569"/>
            <a:ext cx="2959171" cy="928694"/>
          </a:xfrm>
          <a:prstGeom prst="rect">
            <a:avLst/>
          </a:prstGeom>
        </p:spPr>
      </p:pic>
      <p:pic>
        <p:nvPicPr>
          <p:cNvPr id="9" name="Рисунок 8" descr="сл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75567">
            <a:off x="5327997" y="4888962"/>
            <a:ext cx="3191387" cy="951239"/>
          </a:xfrm>
          <a:prstGeom prst="rect">
            <a:avLst/>
          </a:prstGeom>
        </p:spPr>
      </p:pic>
      <p:pic>
        <p:nvPicPr>
          <p:cNvPr id="10" name="Рисунок 9" descr="сл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72" y="3357562"/>
            <a:ext cx="3105650" cy="1071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Примеры семейных творческих речевых коллажей: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Хорошо в деревне летом</a:t>
            </a:r>
          </a:p>
          <a:p>
            <a:r>
              <a:rPr lang="ru-RU" dirty="0" err="1" smtClean="0"/>
              <a:t>Шелехов</a:t>
            </a:r>
            <a:r>
              <a:rPr lang="ru-RU" dirty="0" smtClean="0"/>
              <a:t> – любимый город</a:t>
            </a:r>
          </a:p>
          <a:p>
            <a:r>
              <a:rPr lang="ru-RU" dirty="0" smtClean="0"/>
              <a:t>Музей занимательной науки «</a:t>
            </a:r>
            <a:r>
              <a:rPr lang="ru-RU" dirty="0" err="1" smtClean="0"/>
              <a:t>Экспериментариум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Выставка кошек</a:t>
            </a:r>
          </a:p>
          <a:p>
            <a:r>
              <a:rPr lang="ru-RU" dirty="0" smtClean="0"/>
              <a:t>Детская железная дорога</a:t>
            </a:r>
          </a:p>
          <a:p>
            <a:r>
              <a:rPr lang="ru-RU" dirty="0" smtClean="0"/>
              <a:t>Аршан</a:t>
            </a:r>
          </a:p>
          <a:p>
            <a:r>
              <a:rPr lang="ru-RU" dirty="0" smtClean="0"/>
              <a:t>В гостях у </a:t>
            </a:r>
            <a:r>
              <a:rPr lang="ru-RU" dirty="0" err="1" smtClean="0"/>
              <a:t>хаски</a:t>
            </a:r>
            <a:endParaRPr lang="ru-RU" dirty="0" smtClean="0"/>
          </a:p>
          <a:p>
            <a:r>
              <a:rPr lang="ru-RU" dirty="0" smtClean="0"/>
              <a:t>Белоруссия</a:t>
            </a:r>
          </a:p>
          <a:p>
            <a:r>
              <a:rPr lang="ru-RU" dirty="0" smtClean="0"/>
              <a:t>Новосибирск</a:t>
            </a:r>
          </a:p>
          <a:p>
            <a:r>
              <a:rPr lang="ru-RU" dirty="0" smtClean="0"/>
              <a:t>Красноярск</a:t>
            </a:r>
          </a:p>
          <a:p>
            <a:r>
              <a:rPr lang="ru-RU" dirty="0" smtClean="0"/>
              <a:t>Братский залив</a:t>
            </a:r>
          </a:p>
          <a:p>
            <a:r>
              <a:rPr lang="ru-RU" dirty="0" smtClean="0"/>
              <a:t>Приют для собак</a:t>
            </a:r>
          </a:p>
          <a:p>
            <a:r>
              <a:rPr lang="ru-RU" dirty="0" smtClean="0"/>
              <a:t>(смотреть </a:t>
            </a:r>
            <a:r>
              <a:rPr lang="ru-RU" dirty="0" err="1" smtClean="0"/>
              <a:t>Портфолио</a:t>
            </a:r>
            <a:r>
              <a:rPr lang="ru-RU" dirty="0" smtClean="0"/>
              <a:t> детей)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Как сочинить загадку - ТРИЗ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Объект</a:t>
            </a:r>
          </a:p>
          <a:p>
            <a:endParaRPr lang="ru-RU" b="1" dirty="0" smtClean="0"/>
          </a:p>
          <a:p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786058"/>
          <a:ext cx="8643998" cy="3409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936"/>
                <a:gridCol w="4390062"/>
              </a:tblGrid>
              <a:tr h="82153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Какой?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бывает таким же?</a:t>
                      </a:r>
                      <a:endParaRPr lang="ru-RU" sz="2800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Какой предмет по цвету?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Какой предмет по действию?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Какой предмет по форме?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21429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Самовар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4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10845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Какой?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бывает таким же?</a:t>
                      </a:r>
                      <a:endParaRPr lang="ru-RU" sz="2800" dirty="0"/>
                    </a:p>
                  </a:txBody>
                  <a:tcPr/>
                </a:tc>
              </a:tr>
              <a:tr h="1010845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Блестящий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Монета</a:t>
                      </a:r>
                    </a:p>
                  </a:txBody>
                  <a:tcPr marL="68580" marR="68580" marT="0" marB="0"/>
                </a:tc>
              </a:tr>
              <a:tr h="101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Шипящий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Вулкан</a:t>
                      </a:r>
                    </a:p>
                  </a:txBody>
                  <a:tcPr marL="68580" marR="68580" marT="0" marB="0"/>
                </a:tc>
              </a:tr>
              <a:tr h="101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Круглый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Арбуз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Образные характеристики объектов, выбранных для сравнения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86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96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Какой?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бывает таким же?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</a:tr>
              <a:tr h="796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Блестящий</a:t>
                      </a:r>
                      <a:endParaRPr lang="ru-RU" sz="2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Начищенная монета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</a:tr>
              <a:tr h="796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Шипящий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Проснувшийся вулкан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</a:tr>
              <a:tr h="796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Круглый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Спелый арбуз</a:t>
                      </a:r>
                      <a:endParaRPr lang="ru-RU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Итоговая загадка 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Блестящий, как начищенная монета; шипящий, как проснувшийся вулкан; круглый, но не спелый арбуз".</a:t>
            </a:r>
          </a:p>
          <a:p>
            <a:endParaRPr lang="ru-RU" dirty="0"/>
          </a:p>
        </p:txBody>
      </p:sp>
      <p:pic>
        <p:nvPicPr>
          <p:cNvPr id="6" name="Рисунок 5" descr="lot_1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8407" y="4071942"/>
            <a:ext cx="1975593" cy="2446555"/>
          </a:xfrm>
          <a:prstGeom prst="rect">
            <a:avLst/>
          </a:prstGeom>
        </p:spPr>
      </p:pic>
      <p:pic>
        <p:nvPicPr>
          <p:cNvPr id="9" name="Рисунок 8" descr="img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428736"/>
            <a:ext cx="4714908" cy="295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заг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2571736" cy="3600430"/>
          </a:xfrm>
          <a:prstGeom prst="rect">
            <a:avLst/>
          </a:prstGeom>
        </p:spPr>
      </p:pic>
      <p:pic>
        <p:nvPicPr>
          <p:cNvPr id="4" name="Рисунок 3" descr="заг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571744"/>
            <a:ext cx="2428892" cy="3473577"/>
          </a:xfrm>
          <a:prstGeom prst="rect">
            <a:avLst/>
          </a:prstGeom>
        </p:spPr>
      </p:pic>
      <p:pic>
        <p:nvPicPr>
          <p:cNvPr id="5" name="Рисунок 4" descr="заг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643050"/>
            <a:ext cx="2571768" cy="3429024"/>
          </a:xfrm>
          <a:prstGeom prst="rect">
            <a:avLst/>
          </a:prstGeom>
        </p:spPr>
      </p:pic>
      <p:pic>
        <p:nvPicPr>
          <p:cNvPr id="6" name="Рисунок 5" descr="заг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200" y="3214686"/>
            <a:ext cx="2361800" cy="335758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Примеры наших загадок</a:t>
            </a:r>
            <a:endParaRPr lang="ru-RU" b="1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i="1" dirty="0" smtClean="0"/>
              <a:t>Подсказка-сказка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Сказка от вопроса</a:t>
            </a:r>
            <a:r>
              <a:rPr lang="ru-RU" sz="2800" dirty="0" smtClean="0"/>
              <a:t>: </a:t>
            </a:r>
            <a:r>
              <a:rPr lang="ru-RU" sz="2800" i="1" dirty="0" smtClean="0"/>
              <a:t>“Что было бы, если бы…”</a:t>
            </a:r>
            <a:endParaRPr lang="ru-RU" sz="2800" dirty="0" smtClean="0"/>
          </a:p>
          <a:p>
            <a:r>
              <a:rPr lang="ru-RU" sz="2800" dirty="0" smtClean="0"/>
              <a:t>.</a:t>
            </a:r>
            <a:r>
              <a:rPr lang="ru-RU" sz="2800" i="1" dirty="0" smtClean="0"/>
              <a:t>Салат из сказок</a:t>
            </a:r>
            <a:r>
              <a:rPr lang="ru-RU" sz="2800" dirty="0" smtClean="0"/>
              <a:t> </a:t>
            </a:r>
          </a:p>
          <a:p>
            <a:r>
              <a:rPr lang="ru-RU" sz="2800" i="1" dirty="0" smtClean="0"/>
              <a:t>Путешествие по собственному дому</a:t>
            </a:r>
            <a:r>
              <a:rPr lang="ru-RU" sz="2800" dirty="0" smtClean="0"/>
              <a:t> </a:t>
            </a:r>
          </a:p>
          <a:p>
            <a:r>
              <a:rPr lang="ru-RU" sz="2800" i="1" dirty="0" smtClean="0"/>
              <a:t>Спасательные ситуации в сказках</a:t>
            </a:r>
          </a:p>
          <a:p>
            <a:r>
              <a:rPr lang="ru-RU" sz="2800" i="1" dirty="0" err="1" smtClean="0"/>
              <a:t>Сказка-кляксография</a:t>
            </a:r>
            <a:r>
              <a:rPr lang="ru-RU" sz="2800" i="1" dirty="0" smtClean="0"/>
              <a:t> </a:t>
            </a:r>
          </a:p>
          <a:p>
            <a:endParaRPr lang="ru-RU" sz="2800" dirty="0"/>
          </a:p>
        </p:txBody>
      </p:sp>
      <p:pic>
        <p:nvPicPr>
          <p:cNvPr id="5" name="Рисунок 4" descr="Безымянныйс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643314"/>
            <a:ext cx="2643206" cy="3000396"/>
          </a:xfrm>
          <a:prstGeom prst="rect">
            <a:avLst/>
          </a:prstGeom>
        </p:spPr>
      </p:pic>
      <p:pic>
        <p:nvPicPr>
          <p:cNvPr id="7" name="Рисунок 6" descr="IMG_05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286124"/>
            <a:ext cx="262685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05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214818"/>
            <a:ext cx="2643206" cy="183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Лимерики</a:t>
            </a:r>
            <a:endParaRPr lang="ru-RU" b="1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35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2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строчка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 - был (объект)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</a:tr>
              <a:tr h="822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строчка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Сравнение или указание на свойство объекта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</a:tr>
              <a:tr h="822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строчка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Действие или взаимодействие с другими объектами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</a:tr>
              <a:tr h="822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строчка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произошло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</a:tr>
              <a:tr h="822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строчка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Вывод (утверждение или мораль)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66040" marB="6604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108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358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71546"/>
            <a:ext cx="557216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Приказ Министерства образования и науки РФ от 17 октября 2013 года №1155 «Об утверждении федерального государственного образовательного стандарта дошкольного образования»</a:t>
            </a:r>
            <a:endParaRPr lang="ru-RU" sz="2400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800" b="1" dirty="0" smtClean="0"/>
              <a:t>Образовательные </a:t>
            </a:r>
            <a:r>
              <a:rPr lang="ru-RU" sz="2800" b="1" dirty="0"/>
              <a:t>области: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b="1" dirty="0" smtClean="0"/>
              <a:t>Социально-коммуникативное </a:t>
            </a:r>
            <a:r>
              <a:rPr lang="ru-RU" sz="2400" b="1" dirty="0"/>
              <a:t>развитие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b="1" dirty="0"/>
              <a:t> Познавательное развитие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b="1" dirty="0"/>
              <a:t>Речевое развитие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b="1" dirty="0" smtClean="0"/>
              <a:t>Художественно-эстетическое </a:t>
            </a:r>
            <a:r>
              <a:rPr lang="ru-RU" sz="2400" b="1" dirty="0"/>
              <a:t>развитие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400" b="1" dirty="0"/>
              <a:t>Физическое развитие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9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Безымянныйл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44"/>
            <a:ext cx="2857488" cy="3945325"/>
          </a:xfrm>
          <a:prstGeom prst="rect">
            <a:avLst/>
          </a:prstGeom>
        </p:spPr>
      </p:pic>
      <p:pic>
        <p:nvPicPr>
          <p:cNvPr id="5" name="Рисунок 4" descr="л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785926"/>
            <a:ext cx="2714644" cy="3891726"/>
          </a:xfrm>
          <a:prstGeom prst="rect">
            <a:avLst/>
          </a:prstGeom>
        </p:spPr>
      </p:pic>
      <p:pic>
        <p:nvPicPr>
          <p:cNvPr id="6" name="Рисунок 5" descr="л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2928934"/>
            <a:ext cx="2653410" cy="3714776"/>
          </a:xfrm>
          <a:prstGeom prst="rect">
            <a:avLst/>
          </a:prstGeom>
        </p:spPr>
      </p:pic>
      <p:pic>
        <p:nvPicPr>
          <p:cNvPr id="7" name="Рисунок 6" descr="л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609" y="1785926"/>
            <a:ext cx="2647391" cy="371477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Примеры наших лимериков</a:t>
            </a:r>
            <a:endParaRPr lang="ru-RU" b="1" i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Совместное </a:t>
            </a:r>
            <a:r>
              <a:rPr lang="ru-RU" b="1" i="1" dirty="0" err="1" smtClean="0"/>
              <a:t>детско</a:t>
            </a:r>
            <a:r>
              <a:rPr lang="ru-RU" b="1" i="1" dirty="0" smtClean="0"/>
              <a:t>- взрослое издательство МКДОУ ШР №17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Газета « Почему плакала сосулька»</a:t>
            </a:r>
          </a:p>
          <a:p>
            <a:r>
              <a:rPr lang="ru-RU" dirty="0" smtClean="0"/>
              <a:t>Книжка-малышка «Моя мама лучше всех»</a:t>
            </a:r>
          </a:p>
          <a:p>
            <a:r>
              <a:rPr lang="ru-RU" dirty="0" smtClean="0"/>
              <a:t>Альбом «Кто живет рядом с нами»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IMG_0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86124"/>
            <a:ext cx="2071702" cy="2762269"/>
          </a:xfrm>
          <a:prstGeom prst="rect">
            <a:avLst/>
          </a:prstGeom>
        </p:spPr>
      </p:pic>
      <p:pic>
        <p:nvPicPr>
          <p:cNvPr id="8" name="Рисунок 7" descr="IMG_0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929066"/>
            <a:ext cx="2928958" cy="2493475"/>
          </a:xfrm>
          <a:prstGeom prst="rect">
            <a:avLst/>
          </a:prstGeom>
        </p:spPr>
      </p:pic>
      <p:pic>
        <p:nvPicPr>
          <p:cNvPr id="9" name="Рисунок 8" descr="Безымянныйал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071942"/>
            <a:ext cx="2143140" cy="1590206"/>
          </a:xfrm>
          <a:prstGeom prst="rect">
            <a:avLst/>
          </a:prstGeom>
        </p:spPr>
      </p:pic>
      <p:pic>
        <p:nvPicPr>
          <p:cNvPr id="10" name="Рисунок 9" descr="IMG_05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12" y="5072074"/>
            <a:ext cx="1857388" cy="1392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Результативность работы по словотворчеству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Словотворчество позволяет преподносить знания в увлекательной и интересной для детей форме, обеспечивая прочное усвоение и систематизацию. </a:t>
            </a:r>
          </a:p>
          <a:p>
            <a:r>
              <a:rPr lang="ru-RU" dirty="0" smtClean="0"/>
              <a:t>Развивает воображение, фантазию детей.</a:t>
            </a:r>
          </a:p>
          <a:p>
            <a:r>
              <a:rPr lang="ru-RU" dirty="0" smtClean="0"/>
              <a:t>Стимулирует развитие нестандартного мышления дошкольников, проявление совместного творчества детей, родителей, педагогов</a:t>
            </a:r>
          </a:p>
          <a:p>
            <a:r>
              <a:rPr lang="ru-RU" dirty="0" smtClean="0"/>
              <a:t>Словотворчество работает на принципах педагогики сотрудничества, ставит детей, родителей и педагогов в позицию партнеров, стимулирует создание ситуации успеха для детей, тем самым, поддерживая их веру в свои силы и творческие возможности, интерес к познанию окружающего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214290"/>
            <a:ext cx="9144000" cy="6360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Сайты для ознакомления по детскому словотворчеству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tp://solnyshko97.ucoz.ru/publ/quot_rifmushki_quot/sostavlenie_doshkolnihtkami_rifmovannykh_tekstov/2-1-0-10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http://sadikrzd.ru/194-kak-nauchit-detey-otgadyvat-i-pridumyvat-zagadki.html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/>
              <a:t>Литература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. Гвоздев, А.Н. Вопросы изучения детской речи/А.Н. Гвоздев. - СПб.: «ДЕТСТВО-ПРЕСС», 2007.- 472с.</a:t>
            </a:r>
          </a:p>
          <a:p>
            <a:pPr lvl="0"/>
            <a:r>
              <a:rPr lang="ru-RU" dirty="0" err="1" smtClean="0"/>
              <a:t>Бородич</a:t>
            </a:r>
            <a:r>
              <a:rPr lang="ru-RU" dirty="0" smtClean="0"/>
              <a:t> А.М. Методика развития речи детей. Учебное пособие для студ. </a:t>
            </a:r>
            <a:r>
              <a:rPr lang="ru-RU" dirty="0" err="1" smtClean="0"/>
              <a:t>пед</a:t>
            </a:r>
            <a:r>
              <a:rPr lang="ru-RU" dirty="0" smtClean="0"/>
              <a:t>. </a:t>
            </a:r>
            <a:r>
              <a:rPr lang="ru-RU" dirty="0" err="1" smtClean="0"/>
              <a:t>ин-тов</a:t>
            </a:r>
            <a:r>
              <a:rPr lang="ru-RU" dirty="0" smtClean="0"/>
              <a:t>. - М. 1988.</a:t>
            </a:r>
          </a:p>
          <a:p>
            <a:r>
              <a:rPr lang="ru-RU" dirty="0" smtClean="0"/>
              <a:t>. Ушакова, Т.Н. О причинах детского словотворчества/Т.Н. Ушакова// Вопросы психологии. - 1970. - № 6. - С. 114-127.</a:t>
            </a:r>
          </a:p>
          <a:p>
            <a:pPr lvl="0"/>
            <a:r>
              <a:rPr lang="ru-RU" dirty="0" err="1" smtClean="0"/>
              <a:t>Родари</a:t>
            </a:r>
            <a:r>
              <a:rPr lang="ru-RU" dirty="0" smtClean="0"/>
              <a:t> грамматика фантазии. Введение в искусство придумывания историй. (Третий выпуск) Дрофа,2007</a:t>
            </a:r>
          </a:p>
          <a:p>
            <a:r>
              <a:rPr lang="ru-RU" dirty="0" smtClean="0"/>
              <a:t>Чуковский, К.И. От двух до пяти/К.И. Чуковский.- М.: КДУ, 2005.- 400с</a:t>
            </a:r>
          </a:p>
          <a:p>
            <a:r>
              <a:rPr lang="ru-RU" dirty="0" err="1" smtClean="0"/>
              <a:t>Лелюх</a:t>
            </a:r>
            <a:r>
              <a:rPr lang="ru-RU" dirty="0" smtClean="0"/>
              <a:t> С.В., </a:t>
            </a:r>
            <a:r>
              <a:rPr lang="ru-RU" dirty="0" err="1" smtClean="0"/>
              <a:t>Сидорчук</a:t>
            </a:r>
            <a:r>
              <a:rPr lang="ru-RU" dirty="0" smtClean="0"/>
              <a:t> Т. А.  Хоменко Н. Н. « Развитие творческого мышления, воображения и речи </a:t>
            </a:r>
            <a:r>
              <a:rPr lang="ru-RU" dirty="0" err="1" smtClean="0"/>
              <a:t>дошкольноков</a:t>
            </a:r>
            <a:r>
              <a:rPr lang="ru-RU" dirty="0" smtClean="0"/>
              <a:t>» Ульяновск 2003г.</a:t>
            </a:r>
          </a:p>
          <a:p>
            <a:r>
              <a:rPr lang="ru-RU" dirty="0" err="1" smtClean="0"/>
              <a:t>Гин</a:t>
            </a:r>
            <a:r>
              <a:rPr lang="ru-RU" dirty="0" smtClean="0"/>
              <a:t> С. И. « Занятия по ТРИЗ в детском саду» Минск 2008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b="1" i="1" dirty="0"/>
              <a:t>Речевое развитие включает: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56" y="178884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ru-RU" b="1" dirty="0"/>
              <a:t>владение речью как средством общения и культуры; </a:t>
            </a:r>
          </a:p>
          <a:p>
            <a:pPr algn="just">
              <a:defRPr/>
            </a:pPr>
            <a:r>
              <a:rPr lang="ru-RU" b="1" dirty="0"/>
              <a:t>обогащение активного словаря; </a:t>
            </a:r>
          </a:p>
          <a:p>
            <a:pPr algn="just">
              <a:defRPr/>
            </a:pPr>
            <a:r>
              <a:rPr lang="ru-RU" b="1" dirty="0"/>
              <a:t>развитие связной, грамматически правильной диалогической и монологической речи; </a:t>
            </a:r>
          </a:p>
          <a:p>
            <a:pPr algn="just">
              <a:defRPr/>
            </a:pPr>
            <a:r>
              <a:rPr lang="ru-RU" b="1" dirty="0"/>
              <a:t>развитие речевого творчества; </a:t>
            </a:r>
          </a:p>
          <a:p>
            <a:pPr algn="just">
              <a:defRPr/>
            </a:pPr>
            <a:r>
              <a:rPr lang="ru-RU" b="1" dirty="0"/>
              <a:t>развитие звуковой и интонационной культуры речи, фонематического слуха; </a:t>
            </a:r>
          </a:p>
          <a:p>
            <a:pPr algn="just">
              <a:defRPr/>
            </a:pPr>
            <a:r>
              <a:rPr lang="ru-RU" b="1" dirty="0"/>
              <a:t>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pPr algn="just">
              <a:defRPr/>
            </a:pPr>
            <a:r>
              <a:rPr lang="ru-RU" b="1" dirty="0"/>
              <a:t> формирование звуковой аналитико-синтетической активности как предпосылки обучения грамоте. </a:t>
            </a:r>
          </a:p>
          <a:p>
            <a:pPr algn="just">
              <a:buFont typeface="Wingdings" pitchFamily="2" charset="2"/>
              <a:buNone/>
              <a:defRPr/>
            </a:pP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0169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Целевые ориентиры на этапе завершения ДО: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 dirty="0"/>
              <a:t>ребёнок достаточно хорошо владеет устной речью, может выражать свои мысли и желания, </a:t>
            </a:r>
          </a:p>
          <a:p>
            <a:pPr>
              <a:defRPr/>
            </a:pPr>
            <a:r>
              <a:rPr lang="ru-RU" b="1" dirty="0"/>
              <a:t>может использовать речь для выражения своих мыслей, чувств и желаний, построения речевого высказывания в ситуации общения, </a:t>
            </a:r>
          </a:p>
          <a:p>
            <a:pPr>
              <a:defRPr/>
            </a:pPr>
            <a:r>
              <a:rPr lang="ru-RU" b="1" dirty="0"/>
              <a:t>может выделять звуки в словах,</a:t>
            </a:r>
          </a:p>
          <a:p>
            <a:pPr>
              <a:defRPr/>
            </a:pPr>
            <a:r>
              <a:rPr lang="ru-RU" b="1" dirty="0"/>
              <a:t> у ребёнка складываются предпосылки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/>
              <a:t>     грамотности.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9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638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/>
              <a:t>Цель: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-формирование языковых способностей ребенка для творческого самовыражения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7" name="Рисунок 6" descr="красивые фото детей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357430"/>
            <a:ext cx="5429288" cy="387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Задачи: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обогащать предметно- развивающую среду для развития творческого потенциала ребенка;</a:t>
            </a:r>
          </a:p>
          <a:p>
            <a:r>
              <a:rPr lang="ru-RU" dirty="0" smtClean="0"/>
              <a:t>развивать творческие способности через нестандартное мышление;</a:t>
            </a:r>
          </a:p>
          <a:p>
            <a:r>
              <a:rPr lang="ru-RU" dirty="0" smtClean="0"/>
              <a:t>воспитывать у детей  бережное отношение к слову;</a:t>
            </a:r>
          </a:p>
          <a:p>
            <a:r>
              <a:rPr lang="ru-RU" dirty="0" smtClean="0"/>
              <a:t>мотивировать ребенка к речевой творческой активности.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Принципы: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онтогенетический путь речевого развития дошкольника;</a:t>
            </a:r>
          </a:p>
          <a:p>
            <a:r>
              <a:rPr lang="ru-RU" dirty="0" err="1" smtClean="0"/>
              <a:t>Природосообразности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от простого к сложному, от легкого к трудному;</a:t>
            </a:r>
          </a:p>
          <a:p>
            <a:r>
              <a:rPr lang="ru-RU" dirty="0" smtClean="0"/>
              <a:t>индивидуальный подход к детям; учёт их предпочтений, склонностей, интересов, уровня развития;</a:t>
            </a:r>
          </a:p>
          <a:p>
            <a:r>
              <a:rPr lang="ru-RU" dirty="0" smtClean="0"/>
              <a:t>развитие творческих речевых способностей дошкольника через все виды детской деятельности;</a:t>
            </a:r>
          </a:p>
        </p:txBody>
      </p:sp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31928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Творческое речевое пространство дошкольника</a:t>
            </a:r>
            <a:endParaRPr lang="ru-RU" sz="2800" b="1" i="1" dirty="0"/>
          </a:p>
        </p:txBody>
      </p:sp>
      <p:graphicFrame>
        <p:nvGraphicFramePr>
          <p:cNvPr id="109" name="Схема 108"/>
          <p:cNvGraphicFramePr/>
          <p:nvPr/>
        </p:nvGraphicFramePr>
        <p:xfrm>
          <a:off x="5429256" y="4500570"/>
          <a:ext cx="1143008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8" name="Схема 107"/>
          <p:cNvGraphicFramePr/>
          <p:nvPr/>
        </p:nvGraphicFramePr>
        <p:xfrm>
          <a:off x="6357950" y="3643314"/>
          <a:ext cx="1214446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0" name="Схема 109"/>
          <p:cNvGraphicFramePr/>
          <p:nvPr/>
        </p:nvGraphicFramePr>
        <p:xfrm>
          <a:off x="4572000" y="1214422"/>
          <a:ext cx="107157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13" name="Схема 112"/>
          <p:cNvGraphicFramePr/>
          <p:nvPr/>
        </p:nvGraphicFramePr>
        <p:xfrm>
          <a:off x="6286512" y="2214555"/>
          <a:ext cx="1071570" cy="121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1" name="Схема 110"/>
          <p:cNvGraphicFramePr/>
          <p:nvPr/>
        </p:nvGraphicFramePr>
        <p:xfrm>
          <a:off x="2143108" y="2214554"/>
          <a:ext cx="135732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14" name="Схема 113"/>
          <p:cNvGraphicFramePr/>
          <p:nvPr/>
        </p:nvGraphicFramePr>
        <p:xfrm>
          <a:off x="3357554" y="1071546"/>
          <a:ext cx="100013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12" name="Схема 111"/>
          <p:cNvGraphicFramePr/>
          <p:nvPr/>
        </p:nvGraphicFramePr>
        <p:xfrm>
          <a:off x="4286248" y="4643446"/>
          <a:ext cx="1143008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16" name="Схема 115"/>
          <p:cNvGraphicFramePr/>
          <p:nvPr/>
        </p:nvGraphicFramePr>
        <p:xfrm>
          <a:off x="2428860" y="3429000"/>
          <a:ext cx="1143008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5214942" y="3571876"/>
            <a:ext cx="142876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429256" y="3071810"/>
            <a:ext cx="114300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4679157" y="2250273"/>
            <a:ext cx="71438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3964777" y="2107397"/>
            <a:ext cx="71438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286116" y="2786058"/>
            <a:ext cx="78581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286116" y="3571876"/>
            <a:ext cx="92869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5214942" y="4143380"/>
            <a:ext cx="78581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6200000" flipV="1">
            <a:off x="4393405" y="4607727"/>
            <a:ext cx="85725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9" name="Схема 118"/>
          <p:cNvGraphicFramePr/>
          <p:nvPr/>
        </p:nvGraphicFramePr>
        <p:xfrm>
          <a:off x="4000496" y="2571744"/>
          <a:ext cx="1714512" cy="162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5715008" y="1500174"/>
          <a:ext cx="9144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47" name="Схема 46"/>
          <p:cNvGraphicFramePr/>
          <p:nvPr/>
        </p:nvGraphicFramePr>
        <p:xfrm>
          <a:off x="3214678" y="4429132"/>
          <a:ext cx="107157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5314952" y="2323530"/>
            <a:ext cx="576833" cy="491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786182" y="4071942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и\Butterfly-Wallpaper-Animated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188640"/>
            <a:ext cx="9144000" cy="638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i="1" dirty="0" smtClean="0"/>
              <a:t>Направления работы:</a:t>
            </a:r>
            <a:endParaRPr lang="ru-RU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94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758</Words>
  <Application>Microsoft Office PowerPoint</Application>
  <PresentationFormat>Экран (4:3)</PresentationFormat>
  <Paragraphs>161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«Формирование коммуникативно-речевой активности дошкольников в различных формах и видах детского словесного творчества»</vt:lpstr>
      <vt:lpstr> Приказ Министерства образования и науки РФ от 17 октября 2013 года №1155 «Об утверждении федерального государственного образовательного стандарта дошкольного образования»</vt:lpstr>
      <vt:lpstr>Речевое развитие включает:</vt:lpstr>
      <vt:lpstr>Целевые ориентиры на этапе завершения ДО:</vt:lpstr>
      <vt:lpstr>Цель:</vt:lpstr>
      <vt:lpstr>Задачи:</vt:lpstr>
      <vt:lpstr>Принципы:</vt:lpstr>
      <vt:lpstr>Творческое речевое пространство дошкольника</vt:lpstr>
      <vt:lpstr>Направления работы:</vt:lpstr>
      <vt:lpstr>Слоговые небылицы</vt:lpstr>
      <vt:lpstr>Примеры семейных творческих речевых коллажей:</vt:lpstr>
      <vt:lpstr>Как сочинить загадку - ТРИЗ</vt:lpstr>
      <vt:lpstr>Самовар</vt:lpstr>
      <vt:lpstr>Образные характеристики объектов, выбранных для сравнения </vt:lpstr>
      <vt:lpstr>Итоговая загадка </vt:lpstr>
      <vt:lpstr>Примеры наших загадок</vt:lpstr>
      <vt:lpstr>Подсказка-сказка</vt:lpstr>
      <vt:lpstr>Лимерики</vt:lpstr>
      <vt:lpstr>Слайд 19</vt:lpstr>
      <vt:lpstr>Примеры наших лимериков</vt:lpstr>
      <vt:lpstr>Совместное детско- взрослое издательство МКДОУ ШР №17</vt:lpstr>
      <vt:lpstr>Результативность работы по словотворчеству</vt:lpstr>
      <vt:lpstr>Сайты для ознакомления по детскому словотворчеству 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New Game</cp:lastModifiedBy>
  <cp:revision>132</cp:revision>
  <dcterms:created xsi:type="dcterms:W3CDTF">2015-04-29T13:30:46Z</dcterms:created>
  <dcterms:modified xsi:type="dcterms:W3CDTF">2015-10-04T13:17:04Z</dcterms:modified>
</cp:coreProperties>
</file>