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8" autoAdjust="0"/>
    <p:restoredTop sz="94660"/>
  </p:normalViewPr>
  <p:slideViewPr>
    <p:cSldViewPr>
      <p:cViewPr varScale="1">
        <p:scale>
          <a:sx n="51" d="100"/>
          <a:sy n="51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6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2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6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8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69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9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5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0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2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4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55160" cy="796950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Фигураларны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ата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5544616" cy="2781605"/>
          </a:xfrm>
        </p:spPr>
      </p:pic>
      <p:pic>
        <p:nvPicPr>
          <p:cNvPr id="1035" name="Picture 11" descr="D:\Док\Лейсан работа\през\рамки\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81" y="3042"/>
            <a:ext cx="9185981" cy="68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5112568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Фигураларны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тап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108083" cy="4349080"/>
          </a:xfrm>
        </p:spPr>
      </p:pic>
      <p:pic>
        <p:nvPicPr>
          <p:cNvPr id="3077" name="Picture 5" descr="D:\Док\Лейсан работа\през\рамки\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" y="0"/>
            <a:ext cx="9190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8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048672" cy="1368152"/>
          </a:xfrm>
        </p:spPr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Зурлыклар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576458" cy="3960440"/>
          </a:xfrm>
        </p:spPr>
      </p:pic>
      <p:pic>
        <p:nvPicPr>
          <p:cNvPr id="4104" name="Picture 8" descr="D:\Док\Лейсан работа\през\рамки\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66"/>
            <a:ext cx="9144000" cy="68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764704"/>
            <a:ext cx="4464496" cy="72008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Фигураларны</a:t>
            </a:r>
            <a:r>
              <a:rPr lang="ru-RU" dirty="0" smtClean="0">
                <a:solidFill>
                  <a:srgbClr val="0070C0"/>
                </a:solidFill>
              </a:rPr>
              <a:t> тап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600200"/>
            <a:ext cx="5848569" cy="4252595"/>
          </a:xfrm>
        </p:spPr>
      </p:pic>
      <p:pic>
        <p:nvPicPr>
          <p:cNvPr id="5123" name="Picture 3" descr="D:\Док\Лейсан работа\през\рамки\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66" y="0"/>
            <a:ext cx="91905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80120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Саннарны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tt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өрес куй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60807"/>
            <a:ext cx="6408712" cy="4072449"/>
          </a:xfrm>
        </p:spPr>
      </p:pic>
      <p:pic>
        <p:nvPicPr>
          <p:cNvPr id="6152" name="Picture 8" descr="D:\Док\Лейсан работа\през\рамки\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5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tt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Мисалларны чиш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7"/>
            <a:ext cx="6624736" cy="3888432"/>
          </a:xfrm>
        </p:spPr>
      </p:pic>
      <p:pic>
        <p:nvPicPr>
          <p:cNvPr id="7176" name="Picture 8" descr="D:\Док\Лейсан работа\през\рамки\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tt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Билгеләрне куй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832648" cy="3888432"/>
          </a:xfrm>
        </p:spPr>
      </p:pic>
      <p:pic>
        <p:nvPicPr>
          <p:cNvPr id="8197" name="Picture 5" descr="D:\Док\Лейсан работа\през\рамки\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9" y="-1"/>
            <a:ext cx="91488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672"/>
            <a:ext cx="4176464" cy="1440160"/>
          </a:xfrm>
        </p:spPr>
        <p:txBody>
          <a:bodyPr/>
          <a:lstStyle/>
          <a:p>
            <a:r>
              <a:rPr lang="tt-RU" dirty="0" smtClean="0">
                <a:solidFill>
                  <a:srgbClr val="0070C0"/>
                </a:solidFill>
              </a:rPr>
              <a:t>Портрет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8229600" cy="4404748"/>
          </a:xfrm>
        </p:spPr>
      </p:pic>
      <p:pic>
        <p:nvPicPr>
          <p:cNvPr id="9219" name="Picture 3" descr="D:\Док\Лейсан работа\през\рамки\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Фигураларны ата</vt:lpstr>
      <vt:lpstr>Фигураларны тап</vt:lpstr>
      <vt:lpstr>Зурлыклар</vt:lpstr>
      <vt:lpstr>Фигураларны тап</vt:lpstr>
      <vt:lpstr>Саннарны дөрес куй</vt:lpstr>
      <vt:lpstr>Мисалларны чиш</vt:lpstr>
      <vt:lpstr>Билгеләрне куй</vt:lpstr>
      <vt:lpstr>Портрет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16</cp:revision>
  <dcterms:created xsi:type="dcterms:W3CDTF">2015-10-05T13:52:42Z</dcterms:created>
  <dcterms:modified xsi:type="dcterms:W3CDTF">2015-10-05T17:14:54Z</dcterms:modified>
</cp:coreProperties>
</file>