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57" r:id="rId4"/>
    <p:sldId id="258" r:id="rId5"/>
    <p:sldId id="259" r:id="rId6"/>
    <p:sldId id="273" r:id="rId7"/>
    <p:sldId id="260" r:id="rId8"/>
    <p:sldId id="261" r:id="rId9"/>
    <p:sldId id="265" r:id="rId10"/>
    <p:sldId id="262" r:id="rId11"/>
    <p:sldId id="263" r:id="rId12"/>
    <p:sldId id="267" r:id="rId13"/>
    <p:sldId id="266" r:id="rId14"/>
    <p:sldId id="268" r:id="rId15"/>
    <p:sldId id="269" r:id="rId16"/>
    <p:sldId id="270" r:id="rId17"/>
    <p:sldId id="274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DD2C23-BB90-425B-AEF4-3A3A6F70B210}" type="datetimeFigureOut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B7A92C-DEE8-4637-A28A-EF7796781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72891-33BE-4AF3-A3A8-66014D7ABD51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1FB5-0E33-44DB-8C1A-2D7AD4B41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90236-EDFC-4D75-9835-644C0228141A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F78A5-F3BC-4971-B6FF-E17E24229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B474E-2525-4127-8188-CFDAB7F3232B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732A-65DA-42E1-A624-7780F81ED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BF544-B8A0-441D-9E2D-6AB0BC2C2FE7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D8C3-6C85-4D81-9B68-11CD1106C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E28E-0E2B-489D-A156-A764D84A8F1A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78A1C-FAAF-4171-BC40-234AE71F7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0FE5-0E53-417E-82F6-E71E580BE43E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C8BFD-84B5-484B-8BF5-EC7364E31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C8C26-3E86-4AB3-B7A6-4D7557270EC9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C2409-903A-466B-B9D3-9EB4C41B6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DA88-D694-4B60-B69D-32D25776167B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640E-B222-472B-9100-0D7B18CB7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32EC-6519-4871-B76E-8A60287F05FB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1000-BE18-4511-809F-3D8451BAC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BF2AE-A414-468D-96E2-F1FA19FC21CD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AB5A-CC5D-46E8-9D1B-648C5DA07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187F-47E7-449B-974D-3091986A2692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5338-11BA-4BCD-8665-D516182C5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251F1-0CB0-4423-A285-16CBFD69BCF7}" type="datetime1">
              <a:rPr lang="ru-RU"/>
              <a:pPr>
                <a:defRPr/>
              </a:pPr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6DED91-248D-4165-BA49-D4DEB09D6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ler-de-lis.ru/index.php?categoryID=576&amp;category_slug=suveniry-iz-dereva&amp;offset=160" TargetMode="External"/><Relationship Id="rId2" Type="http://schemas.openxmlformats.org/officeDocument/2006/relationships/hyperlink" Target="http://www.zuzuka.be/forum/showthread.php?p=46376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muzprom.ru/catalog/muzprom/udarnie_shumovie/30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2844" y="1928802"/>
            <a:ext cx="8786874" cy="100013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Русские народные музыкальные инструменты» 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786058"/>
            <a:ext cx="8501122" cy="3071834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</a:t>
            </a: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Сказ</a:t>
            </a:r>
            <a:r>
              <a:rPr lang="en-US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 то</a:t>
            </a: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</a:t>
            </a: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endParaRPr lang="ru-RU" sz="36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 </a:t>
            </a: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полезные </a:t>
            </a:r>
            <a:r>
              <a:rPr lang="ru-RU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вещи стали музыкальными инструментами»</a:t>
            </a:r>
            <a:endParaRPr lang="ru-RU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Georgia" pitchFamily="18" charset="0"/>
            </a:endParaRPr>
          </a:p>
        </p:txBody>
      </p:sp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5357813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DD8C3-6C85-4D81-9B68-11CD1106C50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Арт во всех его проявлениях - Русские музыкальные инструме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84976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5143536" cy="5268931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неё есть три струны; </a:t>
            </a:r>
            <a:endParaRPr lang="en-US" sz="24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Их рукой щипать должны. </a:t>
            </a:r>
          </a:p>
          <a:p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Можно под неё плясать </a:t>
            </a:r>
          </a:p>
          <a:p>
            <a:r>
              <a:rPr lang="ru-RU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по-русски приседать!</a:t>
            </a: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" name="Picture 2" descr="F:\муз.инструменты\balalaj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00240"/>
            <a:ext cx="3143118" cy="42862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142984"/>
            <a:ext cx="5857916" cy="4983179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Мы собрали хоровод, Пригласили весь народ. </a:t>
            </a:r>
          </a:p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в кругу наш пастушок </a:t>
            </a:r>
          </a:p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Дует весело в … </a:t>
            </a:r>
          </a:p>
          <a:p>
            <a:endParaRPr lang="ru-RU" sz="3600" dirty="0">
              <a:latin typeface="Georg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BAB5A-CC5D-46E8-9D1B-648C5DA071D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2" descr="Купить: рожок береста nrb за 180 рублей в интернет-магазине Фокстрот в Туле, Калуге, Моск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424569"/>
            <a:ext cx="4493048" cy="3172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BAB5A-CC5D-46E8-9D1B-648C5DA071D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57200" y="1071563"/>
            <a:ext cx="6543692" cy="50546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Садко на них играл</a:t>
            </a:r>
          </a:p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душевно напевал. Перебрал он много струн – </a:t>
            </a:r>
          </a:p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Вышел из моря Нептун.</a:t>
            </a:r>
          </a:p>
          <a:p>
            <a:endParaRPr lang="ru-RU" sz="3200" dirty="0">
              <a:latin typeface="Georgia" pitchFamily="18" charset="0"/>
            </a:endParaRPr>
          </a:p>
        </p:txBody>
      </p:sp>
      <p:pic>
        <p:nvPicPr>
          <p:cNvPr id="8" name="Picture 2" descr="F:\муз.инструменты\583b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643314"/>
            <a:ext cx="4214842" cy="2968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000240"/>
            <a:ext cx="5286412" cy="4125923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щи хлебают, </a:t>
            </a:r>
          </a:p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«барыню» играют.</a:t>
            </a:r>
          </a:p>
          <a:p>
            <a:endParaRPr lang="ru-RU" sz="3200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BAB5A-CC5D-46E8-9D1B-648C5DA071D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7" name="Picture 8" descr="0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357694"/>
            <a:ext cx="5239294" cy="23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857232"/>
            <a:ext cx="6643734" cy="5268931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весь круглый. </a:t>
            </a:r>
          </a:p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Меня ударишь – </a:t>
            </a:r>
          </a:p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бубенцами зазвучу. </a:t>
            </a:r>
          </a:p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Меня положишь – я молчу.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BAB5A-CC5D-46E8-9D1B-648C5DA071D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026" name="Picture 2" descr="C:\Documents and Settings\Администратор\Мои документы\Мишенёва Н.Н\муз.инструменты\2011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3571876"/>
            <a:ext cx="3357517" cy="3071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6786610" cy="2786082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дощечке есть насечки. </a:t>
            </a:r>
          </a:p>
          <a:p>
            <a:pPr>
              <a:defRPr/>
            </a:pP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Проведи по ним рукой – </a:t>
            </a:r>
          </a:p>
          <a:p>
            <a:pPr>
              <a:defRPr/>
            </a:pP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услышишь голос звонкий, </a:t>
            </a:r>
          </a:p>
          <a:p>
            <a:pPr>
              <a:defRPr/>
            </a:pP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деревянный, озорной. </a:t>
            </a:r>
          </a:p>
          <a:p>
            <a:pPr>
              <a:defRPr/>
            </a:pPr>
            <a:endParaRPr lang="ru-RU" sz="3200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9" descr="рубел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429132"/>
            <a:ext cx="4833380" cy="21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4392488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 новой встречи </a:t>
            </a:r>
            <a:b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 сказкой…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857232"/>
            <a:ext cx="8429684" cy="5268931"/>
          </a:xfrm>
        </p:spPr>
        <p:txBody>
          <a:bodyPr/>
          <a:lstStyle/>
          <a:p>
            <a:r>
              <a:rPr lang="ru-RU" sz="2400" i="1" dirty="0" smtClean="0">
                <a:solidFill>
                  <a:srgbClr val="800000"/>
                </a:solidFill>
                <a:latin typeface="Georgia" pitchFamily="18" charset="0"/>
              </a:rPr>
              <a:t>Используемая литература и Интернет источники.</a:t>
            </a: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</a:rPr>
              <a:t>«Музыка»  под редакцией Е.Критской.</a:t>
            </a:r>
          </a:p>
          <a:p>
            <a:r>
              <a:rPr lang="ru-RU" dirty="0" smtClean="0">
                <a:latin typeface="Georgia" pitchFamily="18" charset="0"/>
              </a:rPr>
              <a:t>Картина Франца Рисса «Скоморохи в деревне» 1856 г.</a:t>
            </a:r>
          </a:p>
          <a:p>
            <a:r>
              <a:rPr lang="ru-RU" dirty="0" smtClean="0">
                <a:latin typeface="Georgia" pitchFamily="18" charset="0"/>
                <a:hlinkClick r:id="rId2"/>
              </a:rPr>
              <a:t>http://www.zuzuka.be/forum/showthread.php?p=46376</a:t>
            </a:r>
            <a:r>
              <a:rPr lang="ru-RU" dirty="0" smtClean="0">
                <a:latin typeface="Georgia" pitchFamily="18" charset="0"/>
              </a:rPr>
              <a:t> музыкальный альбом «Русская балалайка»</a:t>
            </a:r>
          </a:p>
          <a:p>
            <a:r>
              <a:rPr lang="ru-RU" dirty="0" smtClean="0">
                <a:latin typeface="Georgia" pitchFamily="18" charset="0"/>
                <a:hlinkClick r:id="rId3"/>
              </a:rPr>
              <a:t>http://fler-de-lis.ru/index.php?categoryID=576&amp;category_slug=suveniry-iz-dereva&amp;offset=160</a:t>
            </a:r>
            <a:r>
              <a:rPr lang="ru-RU" dirty="0" smtClean="0">
                <a:latin typeface="Georgia" pitchFamily="18" charset="0"/>
              </a:rPr>
              <a:t> гусли</a:t>
            </a:r>
          </a:p>
          <a:p>
            <a:endParaRPr lang="ru-RU" dirty="0" smtClean="0">
              <a:latin typeface="Georgia" pitchFamily="18" charset="0"/>
            </a:endParaRPr>
          </a:p>
          <a:p>
            <a:r>
              <a:rPr lang="ru-RU" dirty="0" smtClean="0">
                <a:latin typeface="Georgia" pitchFamily="18" charset="0"/>
                <a:hlinkClick r:id="rId4"/>
              </a:rPr>
              <a:t>http://www.muzprom.ru/catalog/muzprom/udarnie_shumovie/30.php</a:t>
            </a:r>
            <a:r>
              <a:rPr lang="ru-RU" dirty="0" smtClean="0">
                <a:latin typeface="Georgia" pitchFamily="18" charset="0"/>
              </a:rPr>
              <a:t> рубель</a:t>
            </a:r>
          </a:p>
          <a:p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16555"/>
            <a:ext cx="8784976" cy="602481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DD8C3-6C85-4D81-9B68-11CD1106C50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Picture 9" descr="руб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714356"/>
            <a:ext cx="46434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trechotka_wood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50006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F:\муз.инструменты\arm99008296_en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4202236" cy="2214578"/>
          </a:xfrm>
          <a:prstGeom prst="rect">
            <a:avLst/>
          </a:prstGeom>
          <a:noFill/>
        </p:spPr>
      </p:pic>
      <p:pic>
        <p:nvPicPr>
          <p:cNvPr id="10" name="Picture 10" descr="рож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77072"/>
            <a:ext cx="3709645" cy="26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скоморохи в деревн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45" y="714356"/>
            <a:ext cx="8858311" cy="6000792"/>
          </a:xfr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DD8C3-6C85-4D81-9B68-11CD1106C50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муз.инструменты\balalaj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714356"/>
            <a:ext cx="3746108" cy="592935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DD8C3-6C85-4D81-9B68-11CD1106C50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6386" name="Picture 2" descr="F:\муз.инструменты\583b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527539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DD8C3-6C85-4D81-9B68-11CD1106C50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0724" name="Picture 4" descr="http://www.concert-star.ru/images/stories/foto34/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392488" cy="3384376"/>
          </a:xfrm>
          <a:prstGeom prst="rect">
            <a:avLst/>
          </a:prstGeom>
          <a:noFill/>
        </p:spPr>
      </p:pic>
      <p:pic>
        <p:nvPicPr>
          <p:cNvPr id="30728" name="Picture 8" descr="Псков Александр Голышев поздравил с избранием Председателем Псковского Совета по культуре Константина Абабкова - БезФормата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391050" cy="338519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39552" y="4221088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гусляр</a:t>
            </a:r>
            <a:endParaRPr lang="ru-RU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6093296"/>
            <a:ext cx="363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балалаечник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Как играть на балалайке &quot; Видео уроки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84976" cy="597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DD8C3-6C85-4D81-9B68-11CD1106C50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46" name="Picture 6" descr="Musical instruments - strings Музыкальные инструменты - струнные &quot; PixelBrush - Портал о дизайне. Скачать фото, картинки, обои,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78497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kungure.ru/attachments/kultura/33d1252572858-koncert-orkestra-zvezdy-urala-scan_1_2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81980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224</TotalTime>
  <Words>169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Литература 2</vt:lpstr>
      <vt:lpstr> «Русские народные музыкальные инструменты»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 новой встречи  со сказкой…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«Русские народные музыкальные инструменты»  </dc:title>
  <dc:creator>Customer</dc:creator>
  <dc:description>http://aida.ucoz.ru</dc:description>
  <cp:lastModifiedBy>Customer</cp:lastModifiedBy>
  <cp:revision>25</cp:revision>
  <dcterms:created xsi:type="dcterms:W3CDTF">2015-03-12T06:59:46Z</dcterms:created>
  <dcterms:modified xsi:type="dcterms:W3CDTF">2015-03-23T11:03:32Z</dcterms:modified>
  <cp:category>шаблоны к Powerpoint</cp:category>
</cp:coreProperties>
</file>