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60243DD-55D9-4DFD-94F4-48317EA5EA1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C93177-BA0D-419C-B404-A425B53C6C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Схемы к занятию «Путешествие в страну  Математика»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Подволоцкая</a:t>
            </a:r>
            <a:r>
              <a:rPr lang="ru-RU" dirty="0" smtClean="0"/>
              <a:t> Елена Григорьевна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1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4698411"/>
            <a:ext cx="12961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77317" y="4702643"/>
            <a:ext cx="12961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0800000">
            <a:off x="2144290" y="4704324"/>
            <a:ext cx="843535" cy="88924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5400000">
            <a:off x="5602968" y="4675555"/>
            <a:ext cx="843535" cy="88924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59314" y="3834315"/>
            <a:ext cx="12961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 rot="5400000">
            <a:off x="3311860" y="2496201"/>
            <a:ext cx="1944216" cy="121752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4361487" y="2487385"/>
            <a:ext cx="831370" cy="6983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683569" y="2276872"/>
            <a:ext cx="7596832" cy="384929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989829" y="3673698"/>
            <a:ext cx="2678142" cy="12744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66120" y="2971847"/>
            <a:ext cx="914400" cy="2678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5400000">
            <a:off x="3747608" y="3104759"/>
            <a:ext cx="2685496" cy="24196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502376">
            <a:off x="5460117" y="3344072"/>
            <a:ext cx="1887032" cy="187979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7938369">
            <a:off x="4310425" y="4673655"/>
            <a:ext cx="1752327" cy="19371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4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311239" y="3310688"/>
            <a:ext cx="2232248" cy="22322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543487" y="3299866"/>
            <a:ext cx="2232248" cy="22322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3427363" y="3299866"/>
            <a:ext cx="2232248" cy="22322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02901" y="3258756"/>
            <a:ext cx="720080" cy="113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3258756"/>
            <a:ext cx="720080" cy="113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396036"/>
            <a:ext cx="720080" cy="113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4396451"/>
            <a:ext cx="720080" cy="113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4396451"/>
            <a:ext cx="720080" cy="113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81481" y="4371970"/>
            <a:ext cx="720080" cy="113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10476" y="3234690"/>
            <a:ext cx="720080" cy="113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4371970"/>
            <a:ext cx="720080" cy="113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 rot="5400000" flipH="1" flipV="1">
            <a:off x="5149302" y="4129892"/>
            <a:ext cx="264358" cy="22397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 rot="10800000" flipH="1" flipV="1">
            <a:off x="5221977" y="3182601"/>
            <a:ext cx="264358" cy="2160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 rot="5400000" flipH="1" flipV="1">
            <a:off x="5143804" y="3603064"/>
            <a:ext cx="264358" cy="2160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 rot="5400000" flipH="1" flipV="1">
            <a:off x="5143804" y="3338660"/>
            <a:ext cx="264358" cy="2160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 rot="5400000" flipH="1" flipV="1">
            <a:off x="5143804" y="3860789"/>
            <a:ext cx="264358" cy="2160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 rot="10800000" flipH="1" flipV="1">
            <a:off x="5445949" y="3180034"/>
            <a:ext cx="264358" cy="2160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 rot="10800000" flipH="1" flipV="1">
            <a:off x="6467882" y="5345007"/>
            <a:ext cx="264358" cy="2160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 rot="10800000" flipH="1" flipV="1">
            <a:off x="5984132" y="5345009"/>
            <a:ext cx="264358" cy="2160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 rot="10800000" flipH="1" flipV="1">
            <a:off x="6248491" y="5345008"/>
            <a:ext cx="264358" cy="2160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rot="10800000" flipH="1" flipV="1">
            <a:off x="5710307" y="3175556"/>
            <a:ext cx="264358" cy="2160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ъект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Минус 1"/>
          <p:cNvSpPr/>
          <p:nvPr/>
        </p:nvSpPr>
        <p:spPr>
          <a:xfrm rot="5400000">
            <a:off x="2580928" y="5485456"/>
            <a:ext cx="792088" cy="1223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 rot="5400000">
            <a:off x="2580928" y="4798498"/>
            <a:ext cx="792088" cy="1223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71840" y="3861048"/>
            <a:ext cx="1130424" cy="671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1740" y="4859654"/>
            <a:ext cx="14445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8003409">
            <a:off x="5615155" y="4287366"/>
            <a:ext cx="1074302" cy="11445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3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6598730">
            <a:off x="2047488" y="3220480"/>
            <a:ext cx="668169" cy="3835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781546">
            <a:off x="1973751" y="3515067"/>
            <a:ext cx="432048" cy="432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>
            <a:off x="1714991" y="4015784"/>
            <a:ext cx="1060004" cy="5004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5400000">
            <a:off x="2074491" y="4157193"/>
            <a:ext cx="1780064" cy="9386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8216036">
            <a:off x="2194194" y="5112454"/>
            <a:ext cx="1771844" cy="883431"/>
          </a:xfrm>
          <a:prstGeom prst="triangle">
            <a:avLst>
              <a:gd name="adj" fmla="val 439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решение 13"/>
          <p:cNvSpPr/>
          <p:nvPr/>
        </p:nvSpPr>
        <p:spPr>
          <a:xfrm rot="9084476">
            <a:off x="3367112" y="5239943"/>
            <a:ext cx="969618" cy="62844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940152" y="3602835"/>
            <a:ext cx="792088" cy="3406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28183" y="3943474"/>
            <a:ext cx="50405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1679519" y="3220480"/>
            <a:ext cx="668169" cy="3835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6210272" y="4456860"/>
            <a:ext cx="1530080" cy="6480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183223" y="5088203"/>
            <a:ext cx="1584176" cy="6480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16200000">
            <a:off x="7039894" y="4377429"/>
            <a:ext cx="648075" cy="8069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6975311" y="5092780"/>
            <a:ext cx="804427" cy="63891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решение 25"/>
          <p:cNvSpPr/>
          <p:nvPr/>
        </p:nvSpPr>
        <p:spPr>
          <a:xfrm rot="17546903">
            <a:off x="7425901" y="4327567"/>
            <a:ext cx="1139799" cy="46133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8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189</TotalTime>
  <Words>12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Схемы к занятию «Путешествие в страну  Математика»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 к занятию «Путешествие в страну  Математика»</dc:title>
  <dc:creator>ПК</dc:creator>
  <cp:lastModifiedBy>ПК</cp:lastModifiedBy>
  <cp:revision>16</cp:revision>
  <dcterms:created xsi:type="dcterms:W3CDTF">2015-09-02T17:05:44Z</dcterms:created>
  <dcterms:modified xsi:type="dcterms:W3CDTF">2015-09-05T11:25:21Z</dcterms:modified>
</cp:coreProperties>
</file>