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58" r:id="rId11"/>
    <p:sldId id="272" r:id="rId12"/>
    <p:sldId id="271" r:id="rId13"/>
    <p:sldId id="274" r:id="rId14"/>
    <p:sldId id="287" r:id="rId15"/>
    <p:sldId id="288" r:id="rId16"/>
    <p:sldId id="273" r:id="rId17"/>
    <p:sldId id="282" r:id="rId18"/>
    <p:sldId id="283" r:id="rId19"/>
    <p:sldId id="284" r:id="rId20"/>
    <p:sldId id="289" r:id="rId21"/>
    <p:sldId id="290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19DD70-8AEF-4715-BE5B-CE6102997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45600F-13BE-4F6E-A731-2860F66A2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3520" y="908560"/>
            <a:ext cx="4140968" cy="252012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 воспитателя </a:t>
            </a:r>
          </a:p>
          <a:p>
            <a:r>
              <a:rPr lang="ru-RU" sz="2000" dirty="0" smtClean="0"/>
              <a:t>МКДОУ ДСОВ № 12, </a:t>
            </a:r>
          </a:p>
          <a:p>
            <a:r>
              <a:rPr lang="ru-RU" sz="2000" dirty="0" smtClean="0"/>
              <a:t>п. Раздольное 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Снисаренко </a:t>
            </a:r>
          </a:p>
          <a:p>
            <a:pPr algn="ctr"/>
            <a:r>
              <a:rPr lang="ru-RU" sz="2000" dirty="0" smtClean="0"/>
              <a:t>Светланы Вячеславовны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344816" cy="1793167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ЖИВОТНЫЙ МИР НАДЕЖДИНСКОГО РАЙОНА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6" y="692696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64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357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772816"/>
            <a:ext cx="5286780" cy="396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1547664" y="731520"/>
            <a:ext cx="644419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/>
              <a:t>РАССМАТРИВАЕМ СРЕДУ ОБИТАНИЯ ЖИВОТНЫХ НАДЕЖДИНСКОГО РАЙОНА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37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/>
              <a:t>ИЗУЧАЕМ ДИКИХ ЖИВОТНЫХ НАШЕГО РАЙОНА</a:t>
            </a:r>
          </a:p>
          <a:p>
            <a:pPr marL="45720" indent="0" algn="ctr">
              <a:buNone/>
            </a:pPr>
            <a:endParaRPr lang="ru-RU" sz="24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140968"/>
            <a:ext cx="3842274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01503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00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15616" y="731520"/>
            <a:ext cx="6912768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/>
              <a:t>РАССЕЛЯЕМ ЖИВОТНЫХ НА КАРТЕ</a:t>
            </a:r>
            <a:endParaRPr lang="ru-RU" sz="2400" b="1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602339"/>
            <a:ext cx="5286318" cy="396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76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04664"/>
            <a:ext cx="727280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/>
              <a:t>ЧЕРЕЗ ИГРУ ПОЗНАЁМ ЖИВОТНЫЙ МИР</a:t>
            </a:r>
            <a:r>
              <a:rPr lang="ru-RU" sz="3600" dirty="0" smtClean="0"/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140968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7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ХУДОЖЕСТВЕННАЯ ДЕЯТЕЛЬНОСТЬ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24202"/>
            <a:ext cx="4067642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436" y="3356992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929198"/>
            <a:ext cx="6512511" cy="357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86586" cy="491205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ГОТОВИМСЯ К ПРИЛЁТУ ПТИЦ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428736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143248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0875" y="69269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/>
              <a:t>ПРАЗДНИК «ВСТРЕЧА ВЕСНЫ»</a:t>
            </a:r>
            <a:endParaRPr lang="ru-RU" sz="24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628799"/>
            <a:ext cx="5283126" cy="396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50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196752"/>
            <a:ext cx="6808153" cy="39600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74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 smtClean="0"/>
              <a:t>ЭКОЛОГИЯ</a:t>
            </a:r>
          </a:p>
          <a:p>
            <a:pPr marL="45720" indent="0"/>
            <a:r>
              <a:rPr lang="ru-RU" dirty="0" smtClean="0"/>
              <a:t> формирование экологических знаний</a:t>
            </a:r>
          </a:p>
          <a:p>
            <a:pPr marL="45720" indent="0"/>
            <a:r>
              <a:rPr lang="ru-RU" dirty="0" smtClean="0"/>
              <a:t> экологически правильное отношение к природным объектам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2571744"/>
            <a:ext cx="4320000" cy="324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10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731" y="548680"/>
            <a:ext cx="7560213" cy="583264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/>
              <a:t>ИТОГ СОВМЕСТНОЙ ДЕЯТЕЛЬНОСТИ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785926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143248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36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416824" cy="554461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АКТУАЛЬНОСТЬ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В </a:t>
            </a:r>
            <a:r>
              <a:rPr lang="ru-RU" sz="2000" dirty="0"/>
              <a:t>наше сложное противоречивое время особенно остро стоит вопрос: «Как сегодня воспитать ребёнка человеком завтрашнего дня? Какие знания дать ему в дорогу?».  Сегодня обществу нужна творческая личность с активной познавательной позицией, с собственным логическим </a:t>
            </a:r>
            <a:r>
              <a:rPr lang="ru-RU" sz="2000" dirty="0" smtClean="0"/>
              <a:t>мышлением.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Дошкольники с огромным интересом смотрят на окружающий мир, но видят не всё, иногда даже не замечают главного. А если рядом  взрослые, которые удивляются вместе с ними, учат не только смотреть, но и видеть, то  и дети захотят узнать еще больше. Заложенные  в детстве отношения к природе  ребёнок пронесёт через всю жизнь. В последующем от этого отношения будет зависеть, на что человек направит силу своего ума – на созидание или  на расточительство.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85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636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58024" cy="45548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МАКЕТ СРЕДЫ ОБИТАНИЯ ДИКИХ ЖИВОТНЫХ НАДЕЖДИНСКОГО РАЙОНА</a:t>
            </a: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071678"/>
            <a:ext cx="4080000" cy="306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928934"/>
            <a:ext cx="4320000" cy="324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731520"/>
            <a:ext cx="7143800" cy="53406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1800" dirty="0" smtClean="0"/>
              <a:t>Главное в моей работе с детьми это – формирование положительных качеств личности: эмоциональное, чуткое и внимательное отношение ко всему живому.</a:t>
            </a:r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1857364"/>
            <a:ext cx="5417668" cy="39600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6512511" cy="2880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21776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endParaRPr lang="ru-RU" sz="3000" b="1" i="1" dirty="0" smtClean="0"/>
          </a:p>
          <a:p>
            <a:pPr marL="45720" indent="0" algn="ctr">
              <a:buNone/>
            </a:pPr>
            <a:endParaRPr lang="ru-RU" sz="3000" b="1" i="1" dirty="0"/>
          </a:p>
          <a:p>
            <a:pPr marL="45720" indent="0" algn="ctr">
              <a:buNone/>
            </a:pPr>
            <a:r>
              <a:rPr lang="ru-RU" sz="2600" b="1" i="1" dirty="0" smtClean="0"/>
              <a:t>				</a:t>
            </a:r>
          </a:p>
          <a:p>
            <a:pPr marL="45720" indent="0" algn="ctr">
              <a:buNone/>
            </a:pPr>
            <a:endParaRPr lang="ru-RU" sz="2600" b="1" i="1" dirty="0"/>
          </a:p>
          <a:p>
            <a:pPr marL="45720" indent="0" algn="ctr">
              <a:buNone/>
            </a:pPr>
            <a:endParaRPr lang="ru-RU" sz="2600" b="1" i="1" dirty="0" smtClean="0"/>
          </a:p>
          <a:p>
            <a:pPr marL="45720" indent="0" algn="ctr">
              <a:buNone/>
            </a:pPr>
            <a:endParaRPr lang="ru-RU" sz="2600" b="1" i="1" dirty="0"/>
          </a:p>
          <a:p>
            <a:pPr marL="45720" indent="0" algn="ctr">
              <a:buNone/>
            </a:pPr>
            <a:endParaRPr lang="ru-RU" sz="2600" b="1" i="1" dirty="0" smtClean="0"/>
          </a:p>
          <a:p>
            <a:pPr marL="45720" indent="0" algn="ctr">
              <a:buNone/>
            </a:pPr>
            <a:r>
              <a:rPr lang="ru-RU" sz="2600" b="1" i="1" dirty="0" smtClean="0"/>
              <a:t>Сострадание к животным так тесно связано с добротой характера, что можно с уверенностью утверждать, что не может быть добрым человеком тот, кто жесток с животными</a:t>
            </a:r>
            <a:endParaRPr lang="ru-RU" dirty="0"/>
          </a:p>
          <a:p>
            <a:pPr marL="45720" indent="0" algn="r">
              <a:buNone/>
            </a:pPr>
            <a:r>
              <a:rPr lang="ru-RU" i="1" dirty="0" smtClean="0"/>
              <a:t>А. Шопенгауэр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620688"/>
            <a:ext cx="3840000" cy="288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8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7029400" cy="347472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4400" b="1" dirty="0"/>
              <a:t>ЦЕЛЬ:</a:t>
            </a:r>
          </a:p>
          <a:p>
            <a:pPr marL="45720" lvl="0" indent="0" algn="just">
              <a:buNone/>
            </a:pPr>
            <a:endParaRPr lang="ru-RU" sz="11200" dirty="0" smtClean="0"/>
          </a:p>
          <a:p>
            <a:pPr marL="45720" lvl="0" indent="0" algn="just">
              <a:buNone/>
            </a:pPr>
            <a:r>
              <a:rPr lang="ru-RU" sz="11200" dirty="0" smtClean="0"/>
              <a:t>1. Продолжать </a:t>
            </a:r>
            <a:r>
              <a:rPr lang="ru-RU" sz="11200" dirty="0"/>
              <a:t>знакомить с животным миром, учить определять места обитания животных, развивать наблюдательность и </a:t>
            </a:r>
            <a:r>
              <a:rPr lang="ru-RU" sz="11200" dirty="0" smtClean="0"/>
              <a:t>любознательность.</a:t>
            </a:r>
          </a:p>
          <a:p>
            <a:pPr marL="45720" lvl="0" indent="0" algn="just">
              <a:buNone/>
            </a:pPr>
            <a:endParaRPr lang="ru-RU" sz="11200" dirty="0" smtClean="0"/>
          </a:p>
          <a:p>
            <a:pPr marL="45720" lvl="0" indent="0" algn="just">
              <a:buNone/>
            </a:pPr>
            <a:r>
              <a:rPr lang="ru-RU" sz="11200" dirty="0" smtClean="0"/>
              <a:t>2. Сформировать </a:t>
            </a:r>
            <a:r>
              <a:rPr lang="ru-RU" sz="11200" dirty="0"/>
              <a:t>положительные качества личности: эмоциональность, чуткое и внимательное отношение ко всему живому</a:t>
            </a:r>
            <a:r>
              <a:rPr lang="ru-RU" sz="11200" dirty="0" smtClean="0"/>
              <a:t>.</a:t>
            </a:r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29113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272808" cy="5505792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ru-RU" sz="9000" b="1" dirty="0"/>
              <a:t>ЗАДАЧИ</a:t>
            </a:r>
            <a:r>
              <a:rPr lang="ru-RU" sz="9000" b="1" dirty="0" smtClean="0"/>
              <a:t>:</a:t>
            </a:r>
            <a:endParaRPr lang="ru-RU" sz="9000" dirty="0" smtClean="0"/>
          </a:p>
          <a:p>
            <a:pPr marL="45720" lvl="0" indent="0" algn="just">
              <a:buNone/>
            </a:pPr>
            <a:endParaRPr lang="ru-RU" sz="5900" dirty="0" smtClean="0"/>
          </a:p>
          <a:p>
            <a:pPr marL="45720" lvl="0" indent="0" algn="just">
              <a:buNone/>
            </a:pPr>
            <a:r>
              <a:rPr lang="ru-RU" sz="5900" dirty="0" smtClean="0"/>
              <a:t>1. Расширить </a:t>
            </a:r>
            <a:r>
              <a:rPr lang="ru-RU" sz="5900" dirty="0"/>
              <a:t>знания детей об окружающем мире, заложить познавательное отношение к нему</a:t>
            </a:r>
            <a:r>
              <a:rPr lang="ru-RU" sz="5900" dirty="0" smtClean="0"/>
              <a:t>.</a:t>
            </a:r>
          </a:p>
          <a:p>
            <a:pPr marL="45720" lvl="0" indent="0" algn="just">
              <a:buNone/>
            </a:pPr>
            <a:endParaRPr lang="ru-RU" sz="5900" dirty="0"/>
          </a:p>
          <a:p>
            <a:pPr marL="45720" lvl="0" indent="0" algn="just">
              <a:buNone/>
            </a:pPr>
            <a:r>
              <a:rPr lang="ru-RU" sz="5900" dirty="0"/>
              <a:t>2. Продолжить работу по воспитанию у дошкольников осознанно-бережного отношения к природному миру, чувства взаимопомощи, сотворчества.</a:t>
            </a:r>
          </a:p>
          <a:p>
            <a:pPr marL="45720" lvl="0" indent="0" algn="just">
              <a:buNone/>
            </a:pPr>
            <a:endParaRPr lang="ru-RU" sz="5900" dirty="0" smtClean="0"/>
          </a:p>
          <a:p>
            <a:pPr marL="45720" lvl="0" indent="0" algn="just">
              <a:buNone/>
            </a:pPr>
            <a:r>
              <a:rPr lang="ru-RU" sz="5900" dirty="0" smtClean="0"/>
              <a:t>3</a:t>
            </a:r>
            <a:r>
              <a:rPr lang="ru-RU" sz="5900" dirty="0"/>
              <a:t>. Показать радость собственных открытий, сформировать живой интерес ко всему происходящему в мире, желание раздвинуть границы своего кругозора.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8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632848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ПРОГНОЗИРУЕМЫЙ РЕЗУЛЬТАТ:</a:t>
            </a:r>
          </a:p>
          <a:p>
            <a:pPr marL="45720" lvl="0" indent="0" algn="just">
              <a:buNone/>
            </a:pPr>
            <a:endParaRPr lang="ru-RU" sz="2800" dirty="0" smtClean="0"/>
          </a:p>
          <a:p>
            <a:pPr marL="45720" lvl="0" indent="0" algn="just">
              <a:buNone/>
            </a:pPr>
            <a:r>
              <a:rPr lang="ru-RU" sz="2800" dirty="0" smtClean="0"/>
              <a:t>1. Сформировать </a:t>
            </a:r>
            <a:r>
              <a:rPr lang="ru-RU" sz="2800" dirty="0"/>
              <a:t>у детей представления о животном мире </a:t>
            </a:r>
            <a:r>
              <a:rPr lang="ru-RU" sz="2800" dirty="0" err="1"/>
              <a:t>Надеждинского</a:t>
            </a:r>
            <a:r>
              <a:rPr lang="ru-RU" sz="2800" dirty="0"/>
              <a:t> района.</a:t>
            </a:r>
          </a:p>
          <a:p>
            <a:pPr marL="45720" lvl="0" indent="0" algn="just">
              <a:buNone/>
            </a:pPr>
            <a:endParaRPr lang="ru-RU" sz="2800" dirty="0" smtClean="0"/>
          </a:p>
          <a:p>
            <a:pPr marL="45720" lvl="0" indent="0" algn="just">
              <a:buNone/>
            </a:pPr>
            <a:r>
              <a:rPr lang="ru-RU" sz="2800" dirty="0" smtClean="0"/>
              <a:t>2. Развить </a:t>
            </a:r>
            <a:r>
              <a:rPr lang="ru-RU" sz="2800" dirty="0"/>
              <a:t>экологическое мышление и творческое воображение в процессе </a:t>
            </a:r>
            <a:r>
              <a:rPr lang="ru-RU" sz="2800" dirty="0" smtClean="0"/>
              <a:t>исследовательской деятельности</a:t>
            </a:r>
            <a:r>
              <a:rPr lang="ru-RU" sz="2800" dirty="0"/>
              <a:t>.</a:t>
            </a:r>
          </a:p>
          <a:p>
            <a:pPr marL="45720" indent="0" algn="just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867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200800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3 ЭТАПА РАБОТЫ:</a:t>
            </a:r>
          </a:p>
          <a:p>
            <a:pPr marL="45720" indent="0">
              <a:buNone/>
            </a:pPr>
            <a:endParaRPr lang="ru-RU" sz="36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/>
              <a:t>предварительная </a:t>
            </a:r>
            <a:r>
              <a:rPr lang="ru-RU" sz="2800" dirty="0" smtClean="0"/>
              <a:t>работа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/>
              <a:t>совместная </a:t>
            </a:r>
            <a:r>
              <a:rPr lang="ru-RU" sz="2800" dirty="0" smtClean="0"/>
              <a:t>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/>
              <a:t>итог </a:t>
            </a:r>
            <a:r>
              <a:rPr lang="ru-RU" sz="2800" dirty="0" smtClean="0"/>
              <a:t>совместной деятельности</a:t>
            </a:r>
          </a:p>
          <a:p>
            <a:pPr marL="4572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0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128792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ПРЕДВАРИТЕЛЬНЫЙ ЭТАП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12776"/>
            <a:ext cx="6654585" cy="396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99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213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560840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ЭТАП СОВМЕСТНОЙ ДЕЯТЕЛЬНОСТИ</a:t>
            </a:r>
          </a:p>
          <a:p>
            <a:pPr algn="just"/>
            <a:r>
              <a:rPr lang="ru-RU" sz="2800" b="1" dirty="0" smtClean="0"/>
              <a:t> </a:t>
            </a:r>
            <a:r>
              <a:rPr lang="ru-RU" sz="2800" dirty="0" smtClean="0"/>
              <a:t>игры</a:t>
            </a:r>
          </a:p>
          <a:p>
            <a:pPr algn="just"/>
            <a:r>
              <a:rPr lang="ru-RU" sz="2800" dirty="0" smtClean="0"/>
              <a:t> беседы</a:t>
            </a:r>
          </a:p>
          <a:p>
            <a:pPr algn="just"/>
            <a:r>
              <a:rPr lang="ru-RU" sz="2800" dirty="0" smtClean="0"/>
              <a:t> образовательная деятельность</a:t>
            </a:r>
          </a:p>
          <a:p>
            <a:pPr algn="just"/>
            <a:r>
              <a:rPr lang="ru-RU" sz="2800" dirty="0" smtClean="0"/>
              <a:t> викторины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праздники</a:t>
            </a:r>
          </a:p>
          <a:p>
            <a:pPr algn="just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644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18"/>
            <a:ext cx="3518103" cy="478571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/>
              <a:t>РАБОТА С </a:t>
            </a:r>
            <a:r>
              <a:rPr lang="ru-RU" sz="3600" b="1" dirty="0" smtClean="0"/>
              <a:t>РОДИТЕЛЯМИ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консультации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круглый стол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викторины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праздники</a:t>
            </a:r>
            <a:endParaRPr lang="ru-RU" sz="2800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132856"/>
            <a:ext cx="4320000" cy="3240000"/>
          </a:xfrm>
          <a:prstGeom prst="round2Diag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58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1304</TotalTime>
  <Words>362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Georgia</vt:lpstr>
      <vt:lpstr>Trebuchet MS</vt:lpstr>
      <vt:lpstr>Wingdings</vt:lpstr>
      <vt:lpstr>Воздушный поток</vt:lpstr>
      <vt:lpstr>ЖИВОТНЫЙ МИР НАДЕЖДИНСКОГО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И ЖИВОТНЫЕ НАДЕЖДИНСКОГО РАЙОНА</dc:title>
  <dc:creator>Natasha</dc:creator>
  <cp:lastModifiedBy>Носачёва Наталья Владимировна</cp:lastModifiedBy>
  <cp:revision>93</cp:revision>
  <dcterms:created xsi:type="dcterms:W3CDTF">2013-05-06T23:29:39Z</dcterms:created>
  <dcterms:modified xsi:type="dcterms:W3CDTF">2015-09-30T23:21:45Z</dcterms:modified>
</cp:coreProperties>
</file>