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BFB576-FAFD-4A47-9000-712A8A0DA0D6}">
          <p14:sldIdLst>
            <p14:sldId id="256"/>
          </p14:sldIdLst>
        </p14:section>
        <p14:section name="Раздел без заголовка" id="{774D9811-65D1-4633-8195-60CFEF2D8504}">
          <p14:sldIdLst>
            <p14:sldId id="257"/>
          </p14:sldIdLst>
        </p14:section>
        <p14:section name="Раздел без заголовка" id="{B364455A-049B-4801-953E-2A9D79F058A1}">
          <p14:sldIdLst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B979-BE26-4C2A-9B4E-95A63104B233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BBCC-1C8A-49C5-A371-11198FA5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7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BBCC-1C8A-49C5-A371-11198FA507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6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BBCC-1C8A-49C5-A371-11198FA507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BBCC-1C8A-49C5-A371-11198FA507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9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BBCC-1C8A-49C5-A371-11198FA507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9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5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7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3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2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3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A6D30-3595-4A09-A663-9BA86D4F0410}" type="datetimeFigureOut">
              <a:rPr lang="ru-RU" smtClean="0"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1FBE-BED9-4798-AE30-161310CEB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857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860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966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Экран (4:3)</PresentationFormat>
  <Paragraphs>4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5</cp:revision>
  <dcterms:created xsi:type="dcterms:W3CDTF">2015-10-01T06:21:14Z</dcterms:created>
  <dcterms:modified xsi:type="dcterms:W3CDTF">2015-10-01T06:31:11Z</dcterms:modified>
</cp:coreProperties>
</file>