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4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7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9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17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80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8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8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8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8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464CC7-F774-4C6B-AECD-CBAFEC413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6805-94D1-47E0-A1B8-76C096C6B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205F-4965-4D90-BB7C-CBAEF1C64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0F654C-0574-4641-95AF-C6706CB4F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6FC18-6F71-4330-BB4E-9712A31D2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4A11-EA83-4971-8E25-094F7D3D4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3E7D-0281-43C7-9120-0AD87966A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6E57D-9A73-400F-8767-5EC06644E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61504-2158-4A06-92FF-62883CD82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607C8-B5AB-42E4-8C9E-31807A9F9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B541-026C-4CB1-8478-FF05DF874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0E413-B315-4A77-BECB-B8527E89A2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2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7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78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91364B-4629-4356-AF76-9FE5561757F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Машины</a:t>
            </a:r>
          </a:p>
        </p:txBody>
      </p:sp>
      <p:pic>
        <p:nvPicPr>
          <p:cNvPr id="2052" name="Picture 4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wavAudioFile r:embed="rId1" name="~PP3802.WAV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543175"/>
            <a:ext cx="304800" cy="304800"/>
          </a:xfrm>
          <a:ln/>
        </p:spPr>
      </p:pic>
      <p:pic>
        <p:nvPicPr>
          <p:cNvPr id="7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5976938" cy="4013200"/>
          </a:xfrm>
          <a:prstGeom prst="rect">
            <a:avLst/>
          </a:prstGeom>
          <a:noFill/>
        </p:spPr>
      </p:pic>
    </p:spTree>
  </p:cSld>
  <p:clrMapOvr>
    <a:masterClrMapping/>
  </p:clrMapOvr>
  <p:transition advTm="474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Пожарная машина</a:t>
            </a:r>
          </a:p>
        </p:txBody>
      </p:sp>
      <p:pic>
        <p:nvPicPr>
          <p:cNvPr id="39940" name="Picture 4" descr="pozarn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557338"/>
            <a:ext cx="6407150" cy="4302125"/>
          </a:xfrm>
          <a:prstGeom prst="rect">
            <a:avLst/>
          </a:prstGeom>
          <a:noFill/>
        </p:spPr>
      </p:pic>
      <p:pic>
        <p:nvPicPr>
          <p:cNvPr id="3994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4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Легковой автомобиль</a:t>
            </a:r>
          </a:p>
        </p:txBody>
      </p:sp>
      <p:pic>
        <p:nvPicPr>
          <p:cNvPr id="17414" name="Picture 6" descr="av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844675"/>
            <a:ext cx="5976938" cy="4013200"/>
          </a:xfrm>
          <a:prstGeom prst="rect">
            <a:avLst/>
          </a:prstGeom>
          <a:noFill/>
        </p:spPr>
      </p:pic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6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Трактор</a:t>
            </a:r>
          </a:p>
        </p:txBody>
      </p:sp>
      <p:pic>
        <p:nvPicPr>
          <p:cNvPr id="32772" name="Picture 4" descr="mtz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557338"/>
            <a:ext cx="4230688" cy="4464050"/>
          </a:xfrm>
          <a:prstGeom prst="rect">
            <a:avLst/>
          </a:prstGeom>
          <a:noFill/>
        </p:spPr>
      </p:pic>
      <p:pic>
        <p:nvPicPr>
          <p:cNvPr id="327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Асфальтовый каток</a:t>
            </a:r>
          </a:p>
        </p:txBody>
      </p:sp>
      <p:pic>
        <p:nvPicPr>
          <p:cNvPr id="33796" name="Picture 4" descr="du-63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916113"/>
            <a:ext cx="3614737" cy="3816350"/>
          </a:xfrm>
          <a:prstGeom prst="rect">
            <a:avLst/>
          </a:prstGeom>
          <a:noFill/>
        </p:spPr>
      </p:pic>
      <p:pic>
        <p:nvPicPr>
          <p:cNvPr id="337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0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7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Бульдозер</a:t>
            </a:r>
          </a:p>
        </p:txBody>
      </p:sp>
      <p:pic>
        <p:nvPicPr>
          <p:cNvPr id="34821" name="Picture 5" descr="ztm2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492375"/>
            <a:ext cx="2449512" cy="2584450"/>
          </a:xfrm>
          <a:prstGeom prst="rect">
            <a:avLst/>
          </a:prstGeom>
          <a:noFill/>
        </p:spPr>
      </p:pic>
      <p:pic>
        <p:nvPicPr>
          <p:cNvPr id="348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4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Самосвал</a:t>
            </a:r>
          </a:p>
        </p:txBody>
      </p:sp>
      <p:pic>
        <p:nvPicPr>
          <p:cNvPr id="35845" name="Picture 5" descr="s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416800" cy="4979987"/>
          </a:xfrm>
          <a:prstGeom prst="rect">
            <a:avLst/>
          </a:prstGeom>
          <a:noFill/>
        </p:spPr>
      </p:pic>
      <p:pic>
        <p:nvPicPr>
          <p:cNvPr id="358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5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9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Эксаватор</a:t>
            </a:r>
          </a:p>
        </p:txBody>
      </p:sp>
      <p:pic>
        <p:nvPicPr>
          <p:cNvPr id="36868" name="Picture 4" descr="eo4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989138"/>
            <a:ext cx="3344862" cy="3529012"/>
          </a:xfrm>
          <a:prstGeom prst="rect">
            <a:avLst/>
          </a:prstGeom>
          <a:noFill/>
        </p:spPr>
      </p:pic>
      <p:pic>
        <p:nvPicPr>
          <p:cNvPr id="368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8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Поливальная машина</a:t>
            </a:r>
          </a:p>
        </p:txBody>
      </p:sp>
      <p:pic>
        <p:nvPicPr>
          <p:cNvPr id="37892" name="Picture 4" descr="p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492375"/>
            <a:ext cx="2925763" cy="3087688"/>
          </a:xfrm>
          <a:prstGeom prst="rect">
            <a:avLst/>
          </a:prstGeom>
          <a:noFill/>
        </p:spPr>
      </p:pic>
      <p:pic>
        <p:nvPicPr>
          <p:cNvPr id="378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3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3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Электротехническая машина</a:t>
            </a:r>
          </a:p>
        </p:txBody>
      </p:sp>
      <p:pic>
        <p:nvPicPr>
          <p:cNvPr id="38916" name="Picture 4" descr="ap_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2428875"/>
            <a:ext cx="2447925" cy="2584450"/>
          </a:xfrm>
          <a:prstGeom prst="rect">
            <a:avLst/>
          </a:prstGeom>
          <a:noFill/>
        </p:spPr>
      </p:pic>
      <p:pic>
        <p:nvPicPr>
          <p:cNvPr id="389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4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42</TotalTime>
  <Words>15</Words>
  <Application>Microsoft Office PowerPoint</Application>
  <PresentationFormat>Экран (4:3)</PresentationFormat>
  <Paragraphs>10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Круги</vt:lpstr>
      <vt:lpstr>Машины</vt:lpstr>
      <vt:lpstr>Легковой автомобиль</vt:lpstr>
      <vt:lpstr>Трактор</vt:lpstr>
      <vt:lpstr>Асфальтовый каток</vt:lpstr>
      <vt:lpstr>Бульдозер</vt:lpstr>
      <vt:lpstr>Самосвал</vt:lpstr>
      <vt:lpstr>Эксаватор</vt:lpstr>
      <vt:lpstr>Поливальная машина</vt:lpstr>
      <vt:lpstr>Электротехническая машина</vt:lpstr>
      <vt:lpstr>Пожарная машина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</dc:title>
  <dc:creator>name35</dc:creator>
  <cp:lastModifiedBy>Админ</cp:lastModifiedBy>
  <cp:revision>4</cp:revision>
  <dcterms:created xsi:type="dcterms:W3CDTF">2006-09-04T10:47:59Z</dcterms:created>
  <dcterms:modified xsi:type="dcterms:W3CDTF">2015-10-04T02:29:03Z</dcterms:modified>
</cp:coreProperties>
</file>