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6" r:id="rId5"/>
    <p:sldId id="275" r:id="rId6"/>
    <p:sldId id="262" r:id="rId7"/>
    <p:sldId id="28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80E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D43-BCE1-49BD-AE9A-A0DFD5A3F13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D848-E7A3-4D97-AA48-D686259C9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Опыт работы по теме: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«Создание условий в группе, способствующих успешной адаптации к детскому саду»</a:t>
            </a:r>
            <a:endParaRPr lang="ru-RU" sz="40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DSC_6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873" y="2285992"/>
            <a:ext cx="377872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55007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Воднева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Алёна Валерьевна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ребёнка в дошкольное учреждение – процесс сложный и для самого малыша, и для родителей. Для ребёнка это – сильное стрессовое переживание, отрыв от родных людей который необходимо смягчить. Малышу предстоит приспособиться к совершенно иным условиям, чем те, к которым он привык в семье.</a:t>
            </a:r>
            <a:endParaRPr lang="ru-RU" sz="2800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50119_164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414340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50119_092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786190"/>
            <a:ext cx="419426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7999"/>
          </a:xfrm>
          <a:prstGeom prst="rect">
            <a:avLst/>
          </a:prstGeom>
        </p:spPr>
      </p:pic>
      <p:pic>
        <p:nvPicPr>
          <p:cNvPr id="7" name="Рисунок 6" descr="20140922_10532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643182"/>
            <a:ext cx="2835141" cy="407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дети любят чтобы их покачали  перед сном; у других есть любимая игрушка, с которой они не расстаются; а кто – то очень привязан к маме, и ему  нужно уделить больше внимания, обнять, подержать на руках, поговорить о маме.</a:t>
            </a:r>
            <a:endParaRPr kumimoji="0" lang="ru-RU" sz="28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50122_174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285992"/>
            <a:ext cx="2792640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привыкание детей к детскому саду было максимально безболезненным, родителям рекомендовалось впервые приводить ребенка  на прогулку, так ему проще познакомиться с воспитателями и другими детьми, а затем уже приглашали в группу. </a:t>
            </a:r>
            <a:endParaRPr lang="ru-RU" sz="2800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40924_111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140904_17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357686" cy="326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ребёнку хотелось с удовольствием идти в детский сад мы предлагали принести любимую игрушку малыша, в  группе был создан стенд «Я и моя семья» с фотографиями детей и их родителей. Малыши в любой момент могли увидеть своих близких и уже не так тосковали вдали от дома.</a:t>
            </a:r>
            <a:endParaRPr kumimoji="0" lang="ru-RU" sz="28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_6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357562"/>
            <a:ext cx="4786314" cy="319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35716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6" name="Рисунок 5" descr="20140923_09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55572"/>
            <a:ext cx="4042358" cy="277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Облегчить адаптационный период нам помогли индивидуальные и фронтальные игры, направленные на формирование эмоциональных контактов «ребенок – взрослый» и «ребенок – </a:t>
            </a:r>
            <a:r>
              <a:rPr lang="ru-RU" sz="2800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чтобы ни один ребёнок не чувствовал себя обделённым вниманием. </a:t>
            </a:r>
            <a:endParaRPr lang="ru-RU" sz="28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6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515" y="3429000"/>
            <a:ext cx="417373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08281" cy="6857999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kumimoji="0" lang="ru-RU" sz="4000" b="1" i="1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родителями</a:t>
            </a:r>
            <a:endParaRPr kumimoji="0" lang="ru-RU" sz="4000" b="0" i="1" strike="noStrike" cap="none" normalizeH="0" baseline="0" dirty="0" smtClean="0">
              <a:ln>
                <a:solidFill>
                  <a:srgbClr val="92D050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Рассказывали родителям о режиме дня, объяснили необходимость приближения к ним условий воспитания в семье (режима, характера питания);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анкетирование, чтобы узнать интересы, склонности каждого ребенка, как ласково зовут его в семье;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Оформили информационный, наглядный материал, что такое адаптация, как помочь ребенку в период адаптации, о здоровье детей, в какие игры играть с детьми 2-3 лет;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Организовали  фотовыставки, чтобы родители могли видеть, как ребенок проводит время в детском саду;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родительское собрание «Расти малыш здоровым» на котором рассказали родителям  о программе обучения, что такое адаптация и как ее легче пройти;</a:t>
            </a:r>
            <a:endParaRPr kumimoji="0" lang="ru-RU" sz="2400" b="0" i="1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Разработали и реализовали  проект  </a:t>
            </a:r>
            <a:r>
              <a:rPr kumimoji="0" lang="ru-RU" b="0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«Платочек мой, поиграй со мной».</a:t>
            </a:r>
            <a:endParaRPr kumimoji="0" lang="ru-RU" b="0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в группе, способствующих успешной адаптации к детскому саду»</a:t>
            </a:r>
            <a:endParaRPr lang="ru-RU" i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7999"/>
          </a:xfrm>
          <a:prstGeom prst="rect">
            <a:avLst/>
          </a:prstGeom>
        </p:spPr>
      </p:pic>
      <p:pic>
        <p:nvPicPr>
          <p:cNvPr id="9" name="Рисунок 8" descr="20141105_15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214842" cy="316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141030_08032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14620"/>
            <a:ext cx="428627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92971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После проведенного адаптационного периода у детей заметно повысился уровень навыков, умений повседневной жизни, дети с желанием идут в группу, играют с игрушками,  выполняют бытовые действия: моют руки, кушают, ходят на горшок, с помощью взрослого раздеваются и одеваются, засыпают, легко идут на контакт со взрослыми.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504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L</cp:lastModifiedBy>
  <cp:revision>115</cp:revision>
  <dcterms:created xsi:type="dcterms:W3CDTF">2014-10-29T18:55:21Z</dcterms:created>
  <dcterms:modified xsi:type="dcterms:W3CDTF">2015-10-04T16:21:13Z</dcterms:modified>
</cp:coreProperties>
</file>