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73" autoAdjust="0"/>
  </p:normalViewPr>
  <p:slideViewPr>
    <p:cSldViewPr>
      <p:cViewPr varScale="1">
        <p:scale>
          <a:sx n="80" d="100"/>
          <a:sy n="8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3886-635B-4864-97D2-6CC2BB061278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00C8-8D76-4B97-90A1-DD05F46987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ОСЕНЬ РАСКРАСАВИЦА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D:\Documents and Settings\Admin\Мои документы\japon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861048"/>
            <a:ext cx="6336704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ocuments and Settings\Admin\Мои документы\anypics.ru-55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ocuments and Settings\Admin\Мои документы\80806808_1323181294_0_3ff12_d7b80c7d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ocuments and Settings\Admin\Мои документ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Admin\Мои документы\6147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ocuments and Settings\Admin\Мои документы\1213512179_1213451353_26022837_1212067721_autumn_sun_by_ssilen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Admin\Мои документы\106208968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Admin\Мои документы\nom-nom-n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Admin\Мои документы\8156c17506cc0b89d296592c182c7a5e-732x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ocuments and Settings\Admin\Мои документы\108421202_large_0a2400c2b557be3eb64d8dc9b51b2d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ocuments and Settings\Admin\Мои документы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Documents and Settings\Admin\Мои документы\Nature_675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ocuments and Settings\Admin\Мои документы\nature_990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ocuments and Settings\Admin\Мои документы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ОСЕНЬ РАСКРАСАВИЦА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РАСКРАСАВИЦА</dc:title>
  <dc:creator>User</dc:creator>
  <cp:lastModifiedBy>User</cp:lastModifiedBy>
  <cp:revision>1</cp:revision>
  <dcterms:created xsi:type="dcterms:W3CDTF">2015-07-11T08:20:00Z</dcterms:created>
  <dcterms:modified xsi:type="dcterms:W3CDTF">2015-07-11T08:28:13Z</dcterms:modified>
</cp:coreProperties>
</file>