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4" r:id="rId3"/>
    <p:sldId id="273" r:id="rId4"/>
    <p:sldId id="263" r:id="rId5"/>
    <p:sldId id="272" r:id="rId6"/>
    <p:sldId id="277" r:id="rId7"/>
    <p:sldId id="271" r:id="rId8"/>
    <p:sldId id="275" r:id="rId9"/>
    <p:sldId id="25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F742-9DDF-45E8-957F-F2477CA2856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B8199-8616-4D14-B981-A5A5AD8E4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8199-8616-4D14-B981-A5A5AD8E48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9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8199-8616-4D14-B981-A5A5AD8E48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9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A04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8143931" cy="61506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285728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Учреждение «Отдел образования администрации Волжского муниципального района»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МДОУ  д/с  № 6 «Сказка» п. Приволжский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924" y="4165310"/>
            <a:ext cx="7743852" cy="15830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«Использование метода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коррекционной работе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дошкольниками с ОНР»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5857892"/>
            <a:ext cx="571504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 Зинина М.В.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6131"/>
            <a:ext cx="1800200" cy="170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00010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СПИСОК   ИСТОЧНИКОВ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286808" cy="600076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8712968" cy="5904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764704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Анищенкова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С. Артикуляционная гимнастика для развития речи дошкольников [Текст]: пособие для родителей и педагогов / Е. С.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Анищенкова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АСТ: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Астрель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2007.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с.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занятий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речевое развитие дошкольников Зайцевой И. Ю. [Электронный ресурс]. – Режим доступа: http://festival.1september.ru/articles/103050/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 А. Большой логопедический учебник с заданиями и упражнениями для самых маленьких [гимнастика для пальчиков, развитие памяти и воображения, развитие речи и речевого слуха, преодоление речевых дефектов, упражнения для выработки правильного, чёткого произношения, артикуляционная гимнастика] [Текст] / Е.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2007. – 173 с.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психофизических и биоэнергетических характеристик человека методом ГРВ в процессе занятия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психотелесными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 В. [Электронный ресурс]. – Режим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доступа:http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podguzniki.info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podg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/otsenka-psikhofizicheskikh-i-bioenergeticheskikh-kharakteristik-cheloveka-metodom-grv-v-prot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Солнцева, В. А. 200 упражнений для развития общей и мелкой моторики у дошкольников и младших школьников [Текст]: пособие для родителей и педагогов / В. А. Солнцева, Т. В. Белова. – М.: АСТ: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2007. – 93 с.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Ястребова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А.В. Комплекс занятий по формированию у детей 5 лет речемыслительной деятельности и культуры устной речи у детей пяти лет [Текст] / А.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Ястребова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О. И. Лазаренко. – М.: Арктур, 2001. – 142 с.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100010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РЕЧЕВОЕ   РАЗВИТИЕ   РЕБЁНКА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214686"/>
            <a:ext cx="6286544" cy="33575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6" name="Picture 4" descr="C:\Documents and Settings\Зинин ЕС\Мои документы\ТЕАТР\135\DSCN6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158" y="795401"/>
            <a:ext cx="4023297" cy="2921632"/>
          </a:xfrm>
          <a:prstGeom prst="rect">
            <a:avLst/>
          </a:prstGeom>
          <a:noFill/>
        </p:spPr>
      </p:pic>
      <p:pic>
        <p:nvPicPr>
          <p:cNvPr id="8" name="Picture 2" descr="C:\Users\Глеб\Desktop\Биоэнергопластика\Фото на конференцию\Фото05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 bwMode="auto">
          <a:xfrm>
            <a:off x="243730" y="2316396"/>
            <a:ext cx="5840437" cy="415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998" y="500042"/>
            <a:ext cx="6604455" cy="100010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ЧТО  ТАКОЕ  БИОЭНЕРГОПЛАСТИКА?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00150"/>
            <a:ext cx="7786742" cy="5357850"/>
          </a:xfrm>
        </p:spPr>
        <p:txBody>
          <a:bodyPr>
            <a:normAutofit/>
          </a:bodyPr>
          <a:lstStyle/>
          <a:p>
            <a:pPr algn="l" fontAlgn="base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6062"/>
            <a:ext cx="1800200" cy="170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Александр\Desktop\1082438833046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692348"/>
            <a:ext cx="2313805" cy="2902774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193916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состоит из двух слов: биоэнергия и пластика.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Биоэнергия – это та энергия, которая находится внутри 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 – плавные, раскрепощённые движения тела, рук.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соединение движений артикуляционного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</a:p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движений кистей рук.</a:t>
            </a:r>
          </a:p>
        </p:txBody>
      </p:sp>
    </p:spTree>
    <p:extLst>
      <p:ext uri="{BB962C8B-B14F-4D97-AF65-F5344CB8AC3E}">
        <p14:creationId xmlns:p14="http://schemas.microsoft.com/office/powerpoint/2010/main" val="630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064746" cy="100010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ПРЕИМУЩЕСТВА БИОЭНЕРГОПЛАСТИКИ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72" y="39926"/>
            <a:ext cx="1800200" cy="170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G:\1277323181_4-copy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890522"/>
            <a:ext cx="2664296" cy="378621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72" y="1052736"/>
            <a:ext cx="7200800" cy="5691685"/>
          </a:xfrm>
        </p:spPr>
        <p:txBody>
          <a:bodyPr>
            <a:normAutofit/>
          </a:bodyPr>
          <a:lstStyle/>
          <a:p>
            <a:pPr algn="l" fontAlgn="base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Оптимизирует психологическую базу речи.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моторные возможности ребёнка по всем параметрам.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коррекции звукопроизношения, фонематических процессов.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работы  речевой и мелкой моторики сокращает время занятий,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усиливает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результативность.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быстро убрать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зрительную</a:t>
            </a:r>
          </a:p>
          <a:p>
            <a:pPr marL="342900" lvl="0" indent="-342900" algn="l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опору – зеркало и перейти к выполнению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упражнений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ощущениям.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09380"/>
            <a:ext cx="7272334" cy="1000108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ЭТАПЫ  РАБОТЫ: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609958"/>
            <a:ext cx="7786742" cy="200658"/>
          </a:xfrm>
        </p:spPr>
        <p:txBody>
          <a:bodyPr>
            <a:normAutofit fontScale="25000" lnSpcReduction="20000"/>
          </a:bodyPr>
          <a:lstStyle/>
          <a:p>
            <a:pPr algn="l" fontAlgn="base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6062"/>
            <a:ext cx="1800200" cy="170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031392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(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структуры дефекта,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общей, мелкой и артикуляционной моторики)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создание положительного настроя,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коррекционной деятельности)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 отработка артикуляционных упражнений с последующим подключением ведущей руки. Постепенно подключается вторая рука)</a:t>
            </a:r>
          </a:p>
        </p:txBody>
      </p:sp>
    </p:spTree>
    <p:extLst>
      <p:ext uri="{BB962C8B-B14F-4D97-AF65-F5344CB8AC3E}">
        <p14:creationId xmlns:p14="http://schemas.microsoft.com/office/powerpoint/2010/main" val="283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09380"/>
            <a:ext cx="7272334" cy="100010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ПОДГОТОВИТЕЛЬНАЯ 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609958"/>
            <a:ext cx="7786742" cy="200658"/>
          </a:xfrm>
        </p:spPr>
        <p:txBody>
          <a:bodyPr>
            <a:normAutofit fontScale="25000" lnSpcReduction="20000"/>
          </a:bodyPr>
          <a:lstStyle/>
          <a:p>
            <a:pPr algn="l" fontAlgn="base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6062"/>
            <a:ext cx="1800200" cy="170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4482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по третий этапы подготовительные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Глеб\Desktop\Биоэнергопластика\Фото на конференцию\Фото05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296743"/>
            <a:ext cx="5760639" cy="4284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4290"/>
            <a:ext cx="7740352" cy="1470025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ЧЕТВЁРТЫЙ 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836712"/>
            <a:ext cx="7643866" cy="56641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800200" cy="170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Глеб\Desktop\Биоэнергопластика\Фото на конференцию\Фото0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96694"/>
            <a:ext cx="3816424" cy="508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Глеб\Desktop\Биоэнергопластика\Фото на конференцию\Фото0548.jpg"/>
          <p:cNvPicPr>
            <a:picLocks noChangeAspect="1" noChangeArrowheads="1"/>
          </p:cNvPicPr>
          <p:nvPr/>
        </p:nvPicPr>
        <p:blipFill>
          <a:blip r:embed="rId5" cstate="print"/>
          <a:srcRect t="5631" r="7427"/>
          <a:stretch>
            <a:fillRect/>
          </a:stretch>
        </p:blipFill>
        <p:spPr bwMode="auto">
          <a:xfrm>
            <a:off x="1259632" y="1196752"/>
            <a:ext cx="6624736" cy="506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Глеб\Desktop\Биоэнергопластика\Фото на конференцию\Фото05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13132"/>
            <a:ext cx="6696744" cy="5508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408712" cy="144016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ПЯТЫЙ  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980728"/>
            <a:ext cx="7776864" cy="56886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леб\Desktop\Биоэнергопластика\Фото на конференцию\Фото0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260286" cy="5288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4221088"/>
            <a:ext cx="2592288" cy="22322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Упр. «Хомяк»</a:t>
            </a:r>
          </a:p>
          <a:p>
            <a:pPr algn="ctr"/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надую щёчки так,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толстый я хомяк!</a:t>
            </a:r>
          </a:p>
          <a:p>
            <a:pPr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img0.liveinternet.ru/images/attach/c/4/81/464/81464194_pechenka_u_homuy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4664"/>
            <a:ext cx="2214578" cy="2449220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844824"/>
            <a:ext cx="7884000" cy="482453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Систематическая работа с применением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способствует привлечению интереса детей к логопедическим занятиям.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достичь положительных результатов в развитии артикуляционной  и пальчиковой моторики.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Облегчает постановку, введение звуков в речь.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более быстрому преодолению речевых нарушений.</a:t>
            </a:r>
          </a:p>
          <a:p>
            <a:pPr>
              <a:buFont typeface="Wingdings" pitchFamily="2" charset="2"/>
              <a:buChar char="v"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36168" y="152400"/>
            <a:ext cx="57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ВЫВОДЫ: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56184" cy="157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522</Words>
  <Application>Microsoft Office PowerPoint</Application>
  <PresentationFormat>Экран (4:3)</PresentationFormat>
  <Paragraphs>55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РЕЧЕВОЕ   РАЗВИТИЕ   РЕБЁНКА </vt:lpstr>
      <vt:lpstr>ЧТО  ТАКОЕ  БИОЭНЕРГОПЛАСТИКА?</vt:lpstr>
      <vt:lpstr>ПРЕИМУЩЕСТВА БИОЭНЕРГОПЛАСТИКИ</vt:lpstr>
      <vt:lpstr>ЭТАПЫ  РАБОТЫ:</vt:lpstr>
      <vt:lpstr>ПОДГОТОВИТЕЛЬНАЯ  РАБОТА</vt:lpstr>
      <vt:lpstr>ЧЕТВЁРТЫЙ  ЭТАП </vt:lpstr>
      <vt:lpstr>ПЯТЫЙ   ЭТАП </vt:lpstr>
      <vt:lpstr>Презентация PowerPoint</vt:lpstr>
      <vt:lpstr>СПИСОК   ИСТОЧНИКОВ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189</cp:revision>
  <dcterms:modified xsi:type="dcterms:W3CDTF">2015-09-30T17:00:51Z</dcterms:modified>
</cp:coreProperties>
</file>