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9" r:id="rId5"/>
    <p:sldId id="258" r:id="rId6"/>
    <p:sldId id="262" r:id="rId7"/>
    <p:sldId id="264" r:id="rId8"/>
    <p:sldId id="263" r:id="rId9"/>
    <p:sldId id="260" r:id="rId10"/>
    <p:sldId id="268" r:id="rId11"/>
    <p:sldId id="259" r:id="rId12"/>
    <p:sldId id="270" r:id="rId13"/>
    <p:sldId id="271" r:id="rId14"/>
    <p:sldId id="272" r:id="rId15"/>
    <p:sldId id="273" r:id="rId16"/>
    <p:sldId id="274" r:id="rId17"/>
    <p:sldId id="266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6740B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647" autoAdjust="0"/>
    <p:restoredTop sz="94660"/>
  </p:normalViewPr>
  <p:slideViewPr>
    <p:cSldViewPr>
      <p:cViewPr varScale="1">
        <p:scale>
          <a:sx n="68" d="100"/>
          <a:sy n="68" d="100"/>
        </p:scale>
        <p:origin x="-13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4_4">
  <dgm:title val=""/>
  <dgm:desc val=""/>
  <dgm:catLst>
    <dgm:cat type="accent4" pri="11400"/>
  </dgm:catLst>
  <dgm:styleLbl name="node0">
    <dgm:fillClrLst meth="cycle">
      <a:schemeClr val="accent4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cycle">
      <a:schemeClr val="accent4">
        <a:shade val="50000"/>
      </a:schemeClr>
      <a:schemeClr val="accent4">
        <a:tint val="55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/>
    <dgm:txEffectClrLst/>
  </dgm:styleLbl>
  <dgm:styleLbl name="lnNode1">
    <dgm:fillClrLst meth="cycle">
      <a:schemeClr val="accent4">
        <a:shade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cycle">
      <a:schemeClr val="accent4">
        <a:shade val="80000"/>
        <a:alpha val="50000"/>
      </a:schemeClr>
      <a:schemeClr val="accent4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 meth="cycle">
      <a:schemeClr val="accent4">
        <a:shade val="90000"/>
      </a:schemeClr>
      <a:schemeClr val="accent4">
        <a:tint val="50000"/>
      </a:schemeClr>
    </dgm:fillClrLst>
    <dgm:linClrLst meth="cycle"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4">
        <a:shade val="50000"/>
      </a:schemeClr>
      <a:schemeClr val="accent4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55000"/>
      </a:schemeClr>
    </dgm:fillClrLst>
    <dgm:linClrLst meth="repeat">
      <a:schemeClr val="accent4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55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19F3E4-A3B2-44BD-A4EF-6FAFED60DBFB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ru-RU"/>
        </a:p>
      </dgm:t>
    </dgm:pt>
    <dgm:pt modelId="{1C998A6D-FDB2-4045-9531-DBD50A49F448}">
      <dgm:prSet phldrT="[Текст]" phldr="1"/>
      <dgm:spPr/>
      <dgm:t>
        <a:bodyPr/>
        <a:lstStyle/>
        <a:p>
          <a:endParaRPr lang="ru-RU"/>
        </a:p>
      </dgm:t>
    </dgm:pt>
    <dgm:pt modelId="{2208E536-68B7-4DDA-B77E-9C3B8BEB05A0}" type="parTrans" cxnId="{E09D35B7-2849-420B-95B3-E7EA2EE68BC0}">
      <dgm:prSet/>
      <dgm:spPr/>
      <dgm:t>
        <a:bodyPr/>
        <a:lstStyle/>
        <a:p>
          <a:endParaRPr lang="ru-RU"/>
        </a:p>
      </dgm:t>
    </dgm:pt>
    <dgm:pt modelId="{5515CEFC-C333-469F-B381-84EA943F0645}" type="sibTrans" cxnId="{E09D35B7-2849-420B-95B3-E7EA2EE68BC0}">
      <dgm:prSet/>
      <dgm:spPr/>
      <dgm:t>
        <a:bodyPr/>
        <a:lstStyle/>
        <a:p>
          <a:endParaRPr lang="ru-RU"/>
        </a:p>
      </dgm:t>
    </dgm:pt>
    <dgm:pt modelId="{9FA51330-B535-4598-A14C-2BB63048067B}">
      <dgm:prSet phldrT="[Текст]" phldr="1"/>
      <dgm:spPr/>
      <dgm:t>
        <a:bodyPr/>
        <a:lstStyle/>
        <a:p>
          <a:endParaRPr lang="ru-RU"/>
        </a:p>
      </dgm:t>
    </dgm:pt>
    <dgm:pt modelId="{99D107A0-EBC0-40CA-A9F9-26AC754FC516}" type="parTrans" cxnId="{71865443-F42C-4CF9-AB55-5D4A29178671}">
      <dgm:prSet/>
      <dgm:spPr/>
      <dgm:t>
        <a:bodyPr/>
        <a:lstStyle/>
        <a:p>
          <a:endParaRPr lang="ru-RU"/>
        </a:p>
      </dgm:t>
    </dgm:pt>
    <dgm:pt modelId="{1686E754-F9B6-4378-9AF2-81B2BF2557ED}" type="sibTrans" cxnId="{71865443-F42C-4CF9-AB55-5D4A29178671}">
      <dgm:prSet/>
      <dgm:spPr/>
      <dgm:t>
        <a:bodyPr/>
        <a:lstStyle/>
        <a:p>
          <a:endParaRPr lang="ru-RU"/>
        </a:p>
      </dgm:t>
    </dgm:pt>
    <dgm:pt modelId="{48ECD3B6-26ED-49DB-B85B-AE5C1F0D5FAD}">
      <dgm:prSet phldrT="[Текст]" phldr="1"/>
      <dgm:spPr/>
      <dgm:t>
        <a:bodyPr/>
        <a:lstStyle/>
        <a:p>
          <a:endParaRPr lang="ru-RU"/>
        </a:p>
      </dgm:t>
    </dgm:pt>
    <dgm:pt modelId="{8F498D01-B5ED-47C3-A052-F4F13A464E94}" type="parTrans" cxnId="{A60EAC89-BCBD-4F67-890A-EB8A0D80EFA9}">
      <dgm:prSet/>
      <dgm:spPr/>
      <dgm:t>
        <a:bodyPr/>
        <a:lstStyle/>
        <a:p>
          <a:endParaRPr lang="ru-RU"/>
        </a:p>
      </dgm:t>
    </dgm:pt>
    <dgm:pt modelId="{799BB4CD-85DF-4746-93BB-5B19419D166D}" type="sibTrans" cxnId="{A60EAC89-BCBD-4F67-890A-EB8A0D80EFA9}">
      <dgm:prSet/>
      <dgm:spPr/>
      <dgm:t>
        <a:bodyPr/>
        <a:lstStyle/>
        <a:p>
          <a:endParaRPr lang="ru-RU"/>
        </a:p>
      </dgm:t>
    </dgm:pt>
    <dgm:pt modelId="{2131986A-553F-487E-A05D-E2446DE9B3D9}">
      <dgm:prSet phldrT="[Текст]" phldr="1"/>
      <dgm:spPr/>
      <dgm:t>
        <a:bodyPr/>
        <a:lstStyle/>
        <a:p>
          <a:endParaRPr lang="ru-RU"/>
        </a:p>
      </dgm:t>
    </dgm:pt>
    <dgm:pt modelId="{0A3ACB38-1D0F-4BD0-B450-4009A41C68B7}" type="parTrans" cxnId="{EFEFA52D-82C7-4F66-B02D-6380BCC66CF0}">
      <dgm:prSet/>
      <dgm:spPr/>
      <dgm:t>
        <a:bodyPr/>
        <a:lstStyle/>
        <a:p>
          <a:endParaRPr lang="ru-RU"/>
        </a:p>
      </dgm:t>
    </dgm:pt>
    <dgm:pt modelId="{CA0E0492-C1A6-4C57-A5EB-A3228E95D90B}" type="sibTrans" cxnId="{EFEFA52D-82C7-4F66-B02D-6380BCC66CF0}">
      <dgm:prSet/>
      <dgm:spPr/>
      <dgm:t>
        <a:bodyPr/>
        <a:lstStyle/>
        <a:p>
          <a:endParaRPr lang="ru-RU"/>
        </a:p>
      </dgm:t>
    </dgm:pt>
    <dgm:pt modelId="{6C24BE73-E94F-4510-84D3-B22AA78DD62F}">
      <dgm:prSet phldrT="[Текст]" phldr="1"/>
      <dgm:spPr/>
      <dgm:t>
        <a:bodyPr/>
        <a:lstStyle/>
        <a:p>
          <a:endParaRPr lang="ru-RU"/>
        </a:p>
      </dgm:t>
    </dgm:pt>
    <dgm:pt modelId="{BB0D9D5C-5B2F-4E61-9EB2-FEC900E52059}" type="parTrans" cxnId="{1CE11DB4-CBEE-4DA3-93ED-2B9312DACD4E}">
      <dgm:prSet/>
      <dgm:spPr/>
      <dgm:t>
        <a:bodyPr/>
        <a:lstStyle/>
        <a:p>
          <a:endParaRPr lang="ru-RU"/>
        </a:p>
      </dgm:t>
    </dgm:pt>
    <dgm:pt modelId="{5D0AF708-33B2-42A6-9ACA-56BEBE2F84A6}" type="sibTrans" cxnId="{1CE11DB4-CBEE-4DA3-93ED-2B9312DACD4E}">
      <dgm:prSet/>
      <dgm:spPr/>
      <dgm:t>
        <a:bodyPr/>
        <a:lstStyle/>
        <a:p>
          <a:endParaRPr lang="ru-RU"/>
        </a:p>
      </dgm:t>
    </dgm:pt>
    <dgm:pt modelId="{5C735555-00F8-4611-BF25-3D306C06B82C}">
      <dgm:prSet phldrT="[Текст]" phldr="1"/>
      <dgm:spPr/>
      <dgm:t>
        <a:bodyPr/>
        <a:lstStyle/>
        <a:p>
          <a:endParaRPr lang="ru-RU"/>
        </a:p>
      </dgm:t>
    </dgm:pt>
    <dgm:pt modelId="{B707FE3D-920B-4282-824E-68DC5E681080}" type="parTrans" cxnId="{2832FBAE-941B-4871-AA29-0946A4DCEEC1}">
      <dgm:prSet/>
      <dgm:spPr/>
      <dgm:t>
        <a:bodyPr/>
        <a:lstStyle/>
        <a:p>
          <a:endParaRPr lang="ru-RU"/>
        </a:p>
      </dgm:t>
    </dgm:pt>
    <dgm:pt modelId="{EB0EB33A-CCD0-46B5-834D-345B5730CD61}" type="sibTrans" cxnId="{2832FBAE-941B-4871-AA29-0946A4DCEEC1}">
      <dgm:prSet/>
      <dgm:spPr/>
      <dgm:t>
        <a:bodyPr/>
        <a:lstStyle/>
        <a:p>
          <a:endParaRPr lang="ru-RU"/>
        </a:p>
      </dgm:t>
    </dgm:pt>
    <dgm:pt modelId="{EE1BB141-BCE1-4ADC-9618-11E7E5E4AD59}">
      <dgm:prSet phldrT="[Текст]" phldr="1"/>
      <dgm:spPr/>
      <dgm:t>
        <a:bodyPr/>
        <a:lstStyle/>
        <a:p>
          <a:endParaRPr lang="ru-RU"/>
        </a:p>
      </dgm:t>
    </dgm:pt>
    <dgm:pt modelId="{FBDAB0F0-FAA4-4D5C-B45F-0780C46375E2}" type="parTrans" cxnId="{A7D22EE4-C4E3-4FD2-84CD-0CC69142F07D}">
      <dgm:prSet/>
      <dgm:spPr/>
      <dgm:t>
        <a:bodyPr/>
        <a:lstStyle/>
        <a:p>
          <a:endParaRPr lang="ru-RU"/>
        </a:p>
      </dgm:t>
    </dgm:pt>
    <dgm:pt modelId="{93414831-3124-4CDE-AAD3-5613445D5AEC}" type="sibTrans" cxnId="{A7D22EE4-C4E3-4FD2-84CD-0CC69142F07D}">
      <dgm:prSet/>
      <dgm:spPr/>
      <dgm:t>
        <a:bodyPr/>
        <a:lstStyle/>
        <a:p>
          <a:endParaRPr lang="ru-RU"/>
        </a:p>
      </dgm:t>
    </dgm:pt>
    <dgm:pt modelId="{778B23B3-870C-4140-8F2E-62581007972A}">
      <dgm:prSet phldrT="[Текст]" phldr="1"/>
      <dgm:spPr/>
      <dgm:t>
        <a:bodyPr/>
        <a:lstStyle/>
        <a:p>
          <a:endParaRPr lang="ru-RU"/>
        </a:p>
      </dgm:t>
    </dgm:pt>
    <dgm:pt modelId="{9E0D6541-EE83-4351-8248-9C204292067C}" type="parTrans" cxnId="{059B7FED-9788-4B24-8D4D-DE9323E33159}">
      <dgm:prSet/>
      <dgm:spPr/>
      <dgm:t>
        <a:bodyPr/>
        <a:lstStyle/>
        <a:p>
          <a:endParaRPr lang="ru-RU"/>
        </a:p>
      </dgm:t>
    </dgm:pt>
    <dgm:pt modelId="{6B5D82D1-B0C7-4B37-AFC7-EF60C30E38AF}" type="sibTrans" cxnId="{059B7FED-9788-4B24-8D4D-DE9323E33159}">
      <dgm:prSet/>
      <dgm:spPr/>
      <dgm:t>
        <a:bodyPr/>
        <a:lstStyle/>
        <a:p>
          <a:endParaRPr lang="ru-RU"/>
        </a:p>
      </dgm:t>
    </dgm:pt>
    <dgm:pt modelId="{2F727E13-6379-4EDD-A464-C7EC8F392E00}">
      <dgm:prSet phldrT="[Текст]" phldr="1"/>
      <dgm:spPr/>
      <dgm:t>
        <a:bodyPr/>
        <a:lstStyle/>
        <a:p>
          <a:endParaRPr lang="ru-RU"/>
        </a:p>
      </dgm:t>
    </dgm:pt>
    <dgm:pt modelId="{C891FB52-F51C-4077-94B1-1841D36781B1}" type="parTrans" cxnId="{1AB06E14-1E23-43E7-B40F-A032C1960C25}">
      <dgm:prSet/>
      <dgm:spPr/>
      <dgm:t>
        <a:bodyPr/>
        <a:lstStyle/>
        <a:p>
          <a:endParaRPr lang="ru-RU"/>
        </a:p>
      </dgm:t>
    </dgm:pt>
    <dgm:pt modelId="{D161D6C0-A597-4810-BA14-600CB8F344E6}" type="sibTrans" cxnId="{1AB06E14-1E23-43E7-B40F-A032C1960C25}">
      <dgm:prSet/>
      <dgm:spPr/>
      <dgm:t>
        <a:bodyPr/>
        <a:lstStyle/>
        <a:p>
          <a:endParaRPr lang="ru-RU"/>
        </a:p>
      </dgm:t>
    </dgm:pt>
    <dgm:pt modelId="{D571D5F7-1053-461E-AFBC-6C8340C2436D}" type="pres">
      <dgm:prSet presAssocID="{EE19F3E4-A3B2-44BD-A4EF-6FAFED60DBFB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9B70A8-D762-46AF-8D68-4E237CFB1187}" type="pres">
      <dgm:prSet presAssocID="{1C998A6D-FDB2-4045-9531-DBD50A49F448}" presName="circle1" presStyleLbl="node1" presStyleIdx="0" presStyleCnt="3"/>
      <dgm:spPr/>
    </dgm:pt>
    <dgm:pt modelId="{3801E93B-1CD6-4D54-A29C-F42103617C76}" type="pres">
      <dgm:prSet presAssocID="{1C998A6D-FDB2-4045-9531-DBD50A49F448}" presName="space" presStyleCnt="0"/>
      <dgm:spPr/>
    </dgm:pt>
    <dgm:pt modelId="{D041F787-2268-4B3E-984A-90C5802D4DC2}" type="pres">
      <dgm:prSet presAssocID="{1C998A6D-FDB2-4045-9531-DBD50A49F448}" presName="rect1" presStyleLbl="alignAcc1" presStyleIdx="0" presStyleCnt="3"/>
      <dgm:spPr/>
      <dgm:t>
        <a:bodyPr/>
        <a:lstStyle/>
        <a:p>
          <a:endParaRPr lang="ru-RU"/>
        </a:p>
      </dgm:t>
    </dgm:pt>
    <dgm:pt modelId="{E83FA922-78B0-4CAD-8E01-B73FF83EADEC}" type="pres">
      <dgm:prSet presAssocID="{2131986A-553F-487E-A05D-E2446DE9B3D9}" presName="vertSpace2" presStyleLbl="node1" presStyleIdx="0" presStyleCnt="3"/>
      <dgm:spPr/>
    </dgm:pt>
    <dgm:pt modelId="{1841F39F-B318-4308-9A2A-EE82931E4E49}" type="pres">
      <dgm:prSet presAssocID="{2131986A-553F-487E-A05D-E2446DE9B3D9}" presName="circle2" presStyleLbl="node1" presStyleIdx="1" presStyleCnt="3"/>
      <dgm:spPr/>
    </dgm:pt>
    <dgm:pt modelId="{3CF0EB2B-F993-452F-9A60-CAE5117573E3}" type="pres">
      <dgm:prSet presAssocID="{2131986A-553F-487E-A05D-E2446DE9B3D9}" presName="rect2" presStyleLbl="alignAcc1" presStyleIdx="1" presStyleCnt="3"/>
      <dgm:spPr/>
      <dgm:t>
        <a:bodyPr/>
        <a:lstStyle/>
        <a:p>
          <a:endParaRPr lang="ru-RU"/>
        </a:p>
      </dgm:t>
    </dgm:pt>
    <dgm:pt modelId="{EF49400F-9E6C-4592-A6BA-30D389707312}" type="pres">
      <dgm:prSet presAssocID="{EE1BB141-BCE1-4ADC-9618-11E7E5E4AD59}" presName="vertSpace3" presStyleLbl="node1" presStyleIdx="1" presStyleCnt="3"/>
      <dgm:spPr/>
    </dgm:pt>
    <dgm:pt modelId="{6A6C187E-437A-4386-AFDB-73A0F46A13FB}" type="pres">
      <dgm:prSet presAssocID="{EE1BB141-BCE1-4ADC-9618-11E7E5E4AD59}" presName="circle3" presStyleLbl="node1" presStyleIdx="2" presStyleCnt="3"/>
      <dgm:spPr/>
    </dgm:pt>
    <dgm:pt modelId="{955063CF-CCD3-48CD-8DEC-8634C33F2B37}" type="pres">
      <dgm:prSet presAssocID="{EE1BB141-BCE1-4ADC-9618-11E7E5E4AD59}" presName="rect3" presStyleLbl="alignAcc1" presStyleIdx="2" presStyleCnt="3"/>
      <dgm:spPr/>
      <dgm:t>
        <a:bodyPr/>
        <a:lstStyle/>
        <a:p>
          <a:endParaRPr lang="ru-RU"/>
        </a:p>
      </dgm:t>
    </dgm:pt>
    <dgm:pt modelId="{566D1806-F5E0-4326-8280-748F981EB1E3}" type="pres">
      <dgm:prSet presAssocID="{1C998A6D-FDB2-4045-9531-DBD50A49F448}" presName="rect1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4A8AB25-E787-41CB-9DAE-519B71E583E6}" type="pres">
      <dgm:prSet presAssocID="{1C998A6D-FDB2-4045-9531-DBD50A49F448}" presName="rect1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BC6EF0-4FED-44F5-9A8C-3CB8973C5A28}" type="pres">
      <dgm:prSet presAssocID="{2131986A-553F-487E-A05D-E2446DE9B3D9}" presName="rect2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3A1351-E822-4A6A-887B-B0F3A5279C33}" type="pres">
      <dgm:prSet presAssocID="{2131986A-553F-487E-A05D-E2446DE9B3D9}" presName="rect2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46A12EA-AEF4-491B-BEA8-C72BB2F7A032}" type="pres">
      <dgm:prSet presAssocID="{EE1BB141-BCE1-4ADC-9618-11E7E5E4AD59}" presName="rect3ParTx" presStyleLbl="alignAcc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251285-1C53-43BD-85E0-F063D7EC0D0E}" type="pres">
      <dgm:prSet presAssocID="{EE1BB141-BCE1-4ADC-9618-11E7E5E4AD59}" presName="rect3ChTx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832FBAE-941B-4871-AA29-0946A4DCEEC1}" srcId="{2131986A-553F-487E-A05D-E2446DE9B3D9}" destId="{5C735555-00F8-4611-BF25-3D306C06B82C}" srcOrd="1" destOrd="0" parTransId="{B707FE3D-920B-4282-824E-68DC5E681080}" sibTransId="{EB0EB33A-CCD0-46B5-834D-345B5730CD61}"/>
    <dgm:cxn modelId="{71865443-F42C-4CF9-AB55-5D4A29178671}" srcId="{1C998A6D-FDB2-4045-9531-DBD50A49F448}" destId="{9FA51330-B535-4598-A14C-2BB63048067B}" srcOrd="0" destOrd="0" parTransId="{99D107A0-EBC0-40CA-A9F9-26AC754FC516}" sibTransId="{1686E754-F9B6-4378-9AF2-81B2BF2557ED}"/>
    <dgm:cxn modelId="{D467B248-0EC5-4041-B693-B341AE27D581}" type="presOf" srcId="{2131986A-553F-487E-A05D-E2446DE9B3D9}" destId="{0BBC6EF0-4FED-44F5-9A8C-3CB8973C5A28}" srcOrd="1" destOrd="0" presId="urn:microsoft.com/office/officeart/2005/8/layout/target3"/>
    <dgm:cxn modelId="{A7D22EE4-C4E3-4FD2-84CD-0CC69142F07D}" srcId="{EE19F3E4-A3B2-44BD-A4EF-6FAFED60DBFB}" destId="{EE1BB141-BCE1-4ADC-9618-11E7E5E4AD59}" srcOrd="2" destOrd="0" parTransId="{FBDAB0F0-FAA4-4D5C-B45F-0780C46375E2}" sibTransId="{93414831-3124-4CDE-AAD3-5613445D5AEC}"/>
    <dgm:cxn modelId="{41C32982-B814-4137-B9FB-A267BEA286D4}" type="presOf" srcId="{EE19F3E4-A3B2-44BD-A4EF-6FAFED60DBFB}" destId="{D571D5F7-1053-461E-AFBC-6C8340C2436D}" srcOrd="0" destOrd="0" presId="urn:microsoft.com/office/officeart/2005/8/layout/target3"/>
    <dgm:cxn modelId="{1CE11DB4-CBEE-4DA3-93ED-2B9312DACD4E}" srcId="{2131986A-553F-487E-A05D-E2446DE9B3D9}" destId="{6C24BE73-E94F-4510-84D3-B22AA78DD62F}" srcOrd="0" destOrd="0" parTransId="{BB0D9D5C-5B2F-4E61-9EB2-FEC900E52059}" sibTransId="{5D0AF708-33B2-42A6-9ACA-56BEBE2F84A6}"/>
    <dgm:cxn modelId="{A60EAC89-BCBD-4F67-890A-EB8A0D80EFA9}" srcId="{1C998A6D-FDB2-4045-9531-DBD50A49F448}" destId="{48ECD3B6-26ED-49DB-B85B-AE5C1F0D5FAD}" srcOrd="1" destOrd="0" parTransId="{8F498D01-B5ED-47C3-A052-F4F13A464E94}" sibTransId="{799BB4CD-85DF-4746-93BB-5B19419D166D}"/>
    <dgm:cxn modelId="{6C0510F6-B45B-4FB8-8CC7-D2CEB3EC148D}" type="presOf" srcId="{48ECD3B6-26ED-49DB-B85B-AE5C1F0D5FAD}" destId="{D4A8AB25-E787-41CB-9DAE-519B71E583E6}" srcOrd="0" destOrd="1" presId="urn:microsoft.com/office/officeart/2005/8/layout/target3"/>
    <dgm:cxn modelId="{DA4A1D6C-62A4-49D9-A0FE-E5BBC1698C7A}" type="presOf" srcId="{9FA51330-B535-4598-A14C-2BB63048067B}" destId="{D4A8AB25-E787-41CB-9DAE-519B71E583E6}" srcOrd="0" destOrd="0" presId="urn:microsoft.com/office/officeart/2005/8/layout/target3"/>
    <dgm:cxn modelId="{3B6509C3-93FE-4ACF-AC17-DECE03518146}" type="presOf" srcId="{5C735555-00F8-4611-BF25-3D306C06B82C}" destId="{603A1351-E822-4A6A-887B-B0F3A5279C33}" srcOrd="0" destOrd="1" presId="urn:microsoft.com/office/officeart/2005/8/layout/target3"/>
    <dgm:cxn modelId="{4E063379-EB6A-4534-BA9F-4F0DF16CB24A}" type="presOf" srcId="{2F727E13-6379-4EDD-A464-C7EC8F392E00}" destId="{D5251285-1C53-43BD-85E0-F063D7EC0D0E}" srcOrd="0" destOrd="1" presId="urn:microsoft.com/office/officeart/2005/8/layout/target3"/>
    <dgm:cxn modelId="{2DFD24D1-0E3F-4FBA-9012-FA08BD687B6F}" type="presOf" srcId="{2131986A-553F-487E-A05D-E2446DE9B3D9}" destId="{3CF0EB2B-F993-452F-9A60-CAE5117573E3}" srcOrd="0" destOrd="0" presId="urn:microsoft.com/office/officeart/2005/8/layout/target3"/>
    <dgm:cxn modelId="{EFEFA52D-82C7-4F66-B02D-6380BCC66CF0}" srcId="{EE19F3E4-A3B2-44BD-A4EF-6FAFED60DBFB}" destId="{2131986A-553F-487E-A05D-E2446DE9B3D9}" srcOrd="1" destOrd="0" parTransId="{0A3ACB38-1D0F-4BD0-B450-4009A41C68B7}" sibTransId="{CA0E0492-C1A6-4C57-A5EB-A3228E95D90B}"/>
    <dgm:cxn modelId="{D1FAE726-F9DB-47E2-83EF-B3C9082529FF}" type="presOf" srcId="{778B23B3-870C-4140-8F2E-62581007972A}" destId="{D5251285-1C53-43BD-85E0-F063D7EC0D0E}" srcOrd="0" destOrd="0" presId="urn:microsoft.com/office/officeart/2005/8/layout/target3"/>
    <dgm:cxn modelId="{F8D30127-504D-416B-B41D-99D4DEE1DD82}" type="presOf" srcId="{1C998A6D-FDB2-4045-9531-DBD50A49F448}" destId="{D041F787-2268-4B3E-984A-90C5802D4DC2}" srcOrd="0" destOrd="0" presId="urn:microsoft.com/office/officeart/2005/8/layout/target3"/>
    <dgm:cxn modelId="{238CBAFD-722C-4A38-B2ED-A1A39A587B5F}" type="presOf" srcId="{EE1BB141-BCE1-4ADC-9618-11E7E5E4AD59}" destId="{955063CF-CCD3-48CD-8DEC-8634C33F2B37}" srcOrd="0" destOrd="0" presId="urn:microsoft.com/office/officeart/2005/8/layout/target3"/>
    <dgm:cxn modelId="{A0E86800-388A-4D78-8446-53D0B2053A85}" type="presOf" srcId="{6C24BE73-E94F-4510-84D3-B22AA78DD62F}" destId="{603A1351-E822-4A6A-887B-B0F3A5279C33}" srcOrd="0" destOrd="0" presId="urn:microsoft.com/office/officeart/2005/8/layout/target3"/>
    <dgm:cxn modelId="{E09D35B7-2849-420B-95B3-E7EA2EE68BC0}" srcId="{EE19F3E4-A3B2-44BD-A4EF-6FAFED60DBFB}" destId="{1C998A6D-FDB2-4045-9531-DBD50A49F448}" srcOrd="0" destOrd="0" parTransId="{2208E536-68B7-4DDA-B77E-9C3B8BEB05A0}" sibTransId="{5515CEFC-C333-469F-B381-84EA943F0645}"/>
    <dgm:cxn modelId="{1AB06E14-1E23-43E7-B40F-A032C1960C25}" srcId="{EE1BB141-BCE1-4ADC-9618-11E7E5E4AD59}" destId="{2F727E13-6379-4EDD-A464-C7EC8F392E00}" srcOrd="1" destOrd="0" parTransId="{C891FB52-F51C-4077-94B1-1841D36781B1}" sibTransId="{D161D6C0-A597-4810-BA14-600CB8F344E6}"/>
    <dgm:cxn modelId="{059B7FED-9788-4B24-8D4D-DE9323E33159}" srcId="{EE1BB141-BCE1-4ADC-9618-11E7E5E4AD59}" destId="{778B23B3-870C-4140-8F2E-62581007972A}" srcOrd="0" destOrd="0" parTransId="{9E0D6541-EE83-4351-8248-9C204292067C}" sibTransId="{6B5D82D1-B0C7-4B37-AFC7-EF60C30E38AF}"/>
    <dgm:cxn modelId="{4E900576-51D7-4D9D-BCEB-97A9604E755A}" type="presOf" srcId="{EE1BB141-BCE1-4ADC-9618-11E7E5E4AD59}" destId="{646A12EA-AEF4-491B-BEA8-C72BB2F7A032}" srcOrd="1" destOrd="0" presId="urn:microsoft.com/office/officeart/2005/8/layout/target3"/>
    <dgm:cxn modelId="{67E1D699-7A9E-461C-BDA1-7930C64BCEBD}" type="presOf" srcId="{1C998A6D-FDB2-4045-9531-DBD50A49F448}" destId="{566D1806-F5E0-4326-8280-748F981EB1E3}" srcOrd="1" destOrd="0" presId="urn:microsoft.com/office/officeart/2005/8/layout/target3"/>
    <dgm:cxn modelId="{FFB23BE6-46B9-4F5E-B670-280A83FC3B78}" type="presParOf" srcId="{D571D5F7-1053-461E-AFBC-6C8340C2436D}" destId="{3A9B70A8-D762-46AF-8D68-4E237CFB1187}" srcOrd="0" destOrd="0" presId="urn:microsoft.com/office/officeart/2005/8/layout/target3"/>
    <dgm:cxn modelId="{E019FBD3-0FC9-4C60-90CB-BD8BDB885E91}" type="presParOf" srcId="{D571D5F7-1053-461E-AFBC-6C8340C2436D}" destId="{3801E93B-1CD6-4D54-A29C-F42103617C76}" srcOrd="1" destOrd="0" presId="urn:microsoft.com/office/officeart/2005/8/layout/target3"/>
    <dgm:cxn modelId="{3DB2D185-128D-4D21-981C-000B51C1CD8A}" type="presParOf" srcId="{D571D5F7-1053-461E-AFBC-6C8340C2436D}" destId="{D041F787-2268-4B3E-984A-90C5802D4DC2}" srcOrd="2" destOrd="0" presId="urn:microsoft.com/office/officeart/2005/8/layout/target3"/>
    <dgm:cxn modelId="{E3B0E8FB-8F11-49C8-8380-FC044EEF4A7F}" type="presParOf" srcId="{D571D5F7-1053-461E-AFBC-6C8340C2436D}" destId="{E83FA922-78B0-4CAD-8E01-B73FF83EADEC}" srcOrd="3" destOrd="0" presId="urn:microsoft.com/office/officeart/2005/8/layout/target3"/>
    <dgm:cxn modelId="{78F3381A-80E1-4CF4-9159-2283551FB503}" type="presParOf" srcId="{D571D5F7-1053-461E-AFBC-6C8340C2436D}" destId="{1841F39F-B318-4308-9A2A-EE82931E4E49}" srcOrd="4" destOrd="0" presId="urn:microsoft.com/office/officeart/2005/8/layout/target3"/>
    <dgm:cxn modelId="{E7402136-A8E3-40A4-AC9A-663F92086954}" type="presParOf" srcId="{D571D5F7-1053-461E-AFBC-6C8340C2436D}" destId="{3CF0EB2B-F993-452F-9A60-CAE5117573E3}" srcOrd="5" destOrd="0" presId="urn:microsoft.com/office/officeart/2005/8/layout/target3"/>
    <dgm:cxn modelId="{D696BED1-DE34-41A4-9160-CE8AF1324D0E}" type="presParOf" srcId="{D571D5F7-1053-461E-AFBC-6C8340C2436D}" destId="{EF49400F-9E6C-4592-A6BA-30D389707312}" srcOrd="6" destOrd="0" presId="urn:microsoft.com/office/officeart/2005/8/layout/target3"/>
    <dgm:cxn modelId="{C94448E4-9A13-4F07-99CE-370786DBE3FB}" type="presParOf" srcId="{D571D5F7-1053-461E-AFBC-6C8340C2436D}" destId="{6A6C187E-437A-4386-AFDB-73A0F46A13FB}" srcOrd="7" destOrd="0" presId="urn:microsoft.com/office/officeart/2005/8/layout/target3"/>
    <dgm:cxn modelId="{A4BBB3E3-7C16-491B-9261-9B42390D16D9}" type="presParOf" srcId="{D571D5F7-1053-461E-AFBC-6C8340C2436D}" destId="{955063CF-CCD3-48CD-8DEC-8634C33F2B37}" srcOrd="8" destOrd="0" presId="urn:microsoft.com/office/officeart/2005/8/layout/target3"/>
    <dgm:cxn modelId="{EB7602AE-6BB7-49AD-9CB1-F59CCE66E268}" type="presParOf" srcId="{D571D5F7-1053-461E-AFBC-6C8340C2436D}" destId="{566D1806-F5E0-4326-8280-748F981EB1E3}" srcOrd="9" destOrd="0" presId="urn:microsoft.com/office/officeart/2005/8/layout/target3"/>
    <dgm:cxn modelId="{A8689901-455C-4A19-87C8-94DDD59581B6}" type="presParOf" srcId="{D571D5F7-1053-461E-AFBC-6C8340C2436D}" destId="{D4A8AB25-E787-41CB-9DAE-519B71E583E6}" srcOrd="10" destOrd="0" presId="urn:microsoft.com/office/officeart/2005/8/layout/target3"/>
    <dgm:cxn modelId="{BE261ECF-47A6-438C-81C2-787C6BF63689}" type="presParOf" srcId="{D571D5F7-1053-461E-AFBC-6C8340C2436D}" destId="{0BBC6EF0-4FED-44F5-9A8C-3CB8973C5A28}" srcOrd="11" destOrd="0" presId="urn:microsoft.com/office/officeart/2005/8/layout/target3"/>
    <dgm:cxn modelId="{5F40AA15-AE46-4815-9B36-F671ECB62EC7}" type="presParOf" srcId="{D571D5F7-1053-461E-AFBC-6C8340C2436D}" destId="{603A1351-E822-4A6A-887B-B0F3A5279C33}" srcOrd="12" destOrd="0" presId="urn:microsoft.com/office/officeart/2005/8/layout/target3"/>
    <dgm:cxn modelId="{8390E4E8-C92F-4B5B-91E8-80050550CD19}" type="presParOf" srcId="{D571D5F7-1053-461E-AFBC-6C8340C2436D}" destId="{646A12EA-AEF4-491B-BEA8-C72BB2F7A032}" srcOrd="13" destOrd="0" presId="urn:microsoft.com/office/officeart/2005/8/layout/target3"/>
    <dgm:cxn modelId="{4F95EF55-2973-4B1B-8FD3-0C377F62645A}" type="presParOf" srcId="{D571D5F7-1053-461E-AFBC-6C8340C2436D}" destId="{D5251285-1C53-43BD-85E0-F063D7EC0D0E}" srcOrd="14" destOrd="0" presId="urn:microsoft.com/office/officeart/2005/8/layout/target3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5E93034-5C9B-4363-A754-132191FC9806}" type="doc">
      <dgm:prSet loTypeId="urn:microsoft.com/office/officeart/2005/8/layout/vList4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C7A8187-0503-450B-9AB8-7A5B0640F6F9}">
      <dgm:prSet phldrT="[Текст]"/>
      <dgm:spPr/>
      <dgm:t>
        <a:bodyPr/>
        <a:lstStyle/>
        <a:p>
          <a:r>
            <a:rPr lang="ru-RU" sz="3600" b="1" dirty="0" smtClean="0">
              <a:latin typeface="Constantia" pitchFamily="18" charset="0"/>
            </a:rPr>
            <a:t>Образовательные области</a:t>
          </a:r>
          <a:endParaRPr lang="ru-RU" sz="3600" b="1" dirty="0">
            <a:latin typeface="Constantia" pitchFamily="18" charset="0"/>
          </a:endParaRPr>
        </a:p>
      </dgm:t>
    </dgm:pt>
    <dgm:pt modelId="{DB49BFD7-830A-4AAA-8FB7-26C87D2590DB}" type="parTrans" cxnId="{71829350-6861-4196-B0DF-BB6028D9551A}">
      <dgm:prSet/>
      <dgm:spPr/>
      <dgm:t>
        <a:bodyPr/>
        <a:lstStyle/>
        <a:p>
          <a:endParaRPr lang="ru-RU"/>
        </a:p>
      </dgm:t>
    </dgm:pt>
    <dgm:pt modelId="{81FD3BE2-98ED-427C-8578-FAE4C7042275}" type="sibTrans" cxnId="{71829350-6861-4196-B0DF-BB6028D9551A}">
      <dgm:prSet/>
      <dgm:spPr/>
      <dgm:t>
        <a:bodyPr/>
        <a:lstStyle/>
        <a:p>
          <a:endParaRPr lang="ru-RU"/>
        </a:p>
      </dgm:t>
    </dgm:pt>
    <dgm:pt modelId="{983B7523-D68C-4303-BD0A-BEF78DC5DB3A}">
      <dgm:prSet phldrT="[Текст]" custT="1"/>
      <dgm:spPr/>
      <dgm:t>
        <a:bodyPr/>
        <a:lstStyle/>
        <a:p>
          <a:r>
            <a:rPr lang="ru-RU" sz="2400" b="1" dirty="0" smtClean="0">
              <a:latin typeface="Constantia" pitchFamily="18" charset="0"/>
            </a:rPr>
            <a:t>Социализация</a:t>
          </a:r>
          <a:endParaRPr lang="ru-RU" sz="2400" b="1" dirty="0"/>
        </a:p>
      </dgm:t>
    </dgm:pt>
    <dgm:pt modelId="{895B8F06-A0D2-4DA7-B81A-0595AB895192}" type="parTrans" cxnId="{451961BB-E993-433B-8230-DB867A738868}">
      <dgm:prSet/>
      <dgm:spPr/>
      <dgm:t>
        <a:bodyPr/>
        <a:lstStyle/>
        <a:p>
          <a:endParaRPr lang="ru-RU"/>
        </a:p>
      </dgm:t>
    </dgm:pt>
    <dgm:pt modelId="{2AFF1308-BF2F-4862-BF0A-1B132547591E}" type="sibTrans" cxnId="{451961BB-E993-433B-8230-DB867A738868}">
      <dgm:prSet/>
      <dgm:spPr/>
      <dgm:t>
        <a:bodyPr/>
        <a:lstStyle/>
        <a:p>
          <a:endParaRPr lang="ru-RU"/>
        </a:p>
      </dgm:t>
    </dgm:pt>
    <dgm:pt modelId="{63D18C80-86ED-4159-86DF-9EE55AB53D0B}">
      <dgm:prSet phldrT="[Текст]" custT="1"/>
      <dgm:spPr/>
      <dgm:t>
        <a:bodyPr/>
        <a:lstStyle/>
        <a:p>
          <a:r>
            <a:rPr lang="ru-RU" sz="2400" b="1" dirty="0" smtClean="0">
              <a:latin typeface="Constantia" pitchFamily="18" charset="0"/>
            </a:rPr>
            <a:t>Социализация</a:t>
          </a:r>
          <a:endParaRPr lang="ru-RU" sz="2400" b="1" dirty="0"/>
        </a:p>
      </dgm:t>
    </dgm:pt>
    <dgm:pt modelId="{89E891F8-A71B-41B6-9F91-B10B1B3644E3}" type="parTrans" cxnId="{57DEB424-9333-4898-B610-D9B9F228C4AF}">
      <dgm:prSet/>
      <dgm:spPr/>
      <dgm:t>
        <a:bodyPr/>
        <a:lstStyle/>
        <a:p>
          <a:endParaRPr lang="ru-RU"/>
        </a:p>
      </dgm:t>
    </dgm:pt>
    <dgm:pt modelId="{D45F6155-9300-41BC-8DEE-E16E44969829}" type="sibTrans" cxnId="{57DEB424-9333-4898-B610-D9B9F228C4AF}">
      <dgm:prSet/>
      <dgm:spPr/>
      <dgm:t>
        <a:bodyPr/>
        <a:lstStyle/>
        <a:p>
          <a:endParaRPr lang="ru-RU"/>
        </a:p>
      </dgm:t>
    </dgm:pt>
    <dgm:pt modelId="{49B5676E-F00A-4E72-83F7-8D374C4EBCC9}">
      <dgm:prSet phldrT="[Текст]" custT="1"/>
      <dgm:spPr/>
      <dgm:t>
        <a:bodyPr/>
        <a:lstStyle/>
        <a:p>
          <a:r>
            <a:rPr lang="ru-RU" sz="2400" b="1" dirty="0" smtClean="0">
              <a:latin typeface="Constantia" pitchFamily="18" charset="0"/>
            </a:rPr>
            <a:t>Труд</a:t>
          </a:r>
          <a:endParaRPr lang="ru-RU" sz="2400" b="1" dirty="0"/>
        </a:p>
      </dgm:t>
    </dgm:pt>
    <dgm:pt modelId="{D7D576C9-4E26-44FE-A533-F3442B9BB45B}" type="parTrans" cxnId="{0DF3CD93-A222-4097-B2E8-5FA69F5B0EE6}">
      <dgm:prSet/>
      <dgm:spPr/>
      <dgm:t>
        <a:bodyPr/>
        <a:lstStyle/>
        <a:p>
          <a:endParaRPr lang="ru-RU"/>
        </a:p>
      </dgm:t>
    </dgm:pt>
    <dgm:pt modelId="{4DD61F57-4F7C-4648-8693-C9AB2D8B20B9}" type="sibTrans" cxnId="{0DF3CD93-A222-4097-B2E8-5FA69F5B0EE6}">
      <dgm:prSet/>
      <dgm:spPr/>
      <dgm:t>
        <a:bodyPr/>
        <a:lstStyle/>
        <a:p>
          <a:endParaRPr lang="ru-RU"/>
        </a:p>
      </dgm:t>
    </dgm:pt>
    <dgm:pt modelId="{02077D5C-ABE8-4678-A832-54D639891748}">
      <dgm:prSet custT="1"/>
      <dgm:spPr/>
      <dgm:t>
        <a:bodyPr/>
        <a:lstStyle/>
        <a:p>
          <a:r>
            <a:rPr lang="ru-RU" sz="2400" b="1" smtClean="0">
              <a:latin typeface="Constantia" pitchFamily="18" charset="0"/>
            </a:rPr>
            <a:t>Здоровье</a:t>
          </a:r>
          <a:endParaRPr lang="ru-RU" sz="2400" b="1" dirty="0"/>
        </a:p>
      </dgm:t>
    </dgm:pt>
    <dgm:pt modelId="{912D8396-EA69-493B-A28F-413AC303A574}" type="parTrans" cxnId="{6330683C-EB98-4506-87D3-498C1596F302}">
      <dgm:prSet/>
      <dgm:spPr/>
      <dgm:t>
        <a:bodyPr/>
        <a:lstStyle/>
        <a:p>
          <a:endParaRPr lang="ru-RU"/>
        </a:p>
      </dgm:t>
    </dgm:pt>
    <dgm:pt modelId="{BD884C72-C3BB-4FF9-8414-92A98A85F773}" type="sibTrans" cxnId="{6330683C-EB98-4506-87D3-498C1596F302}">
      <dgm:prSet/>
      <dgm:spPr/>
      <dgm:t>
        <a:bodyPr/>
        <a:lstStyle/>
        <a:p>
          <a:endParaRPr lang="ru-RU"/>
        </a:p>
      </dgm:t>
    </dgm:pt>
    <dgm:pt modelId="{A747CF24-3075-4753-ABF7-0B5C20829EF0}">
      <dgm:prSet custT="1"/>
      <dgm:spPr/>
      <dgm:t>
        <a:bodyPr/>
        <a:lstStyle/>
        <a:p>
          <a:r>
            <a:rPr lang="ru-RU" sz="2400" b="1" dirty="0" smtClean="0">
              <a:latin typeface="Constantia" pitchFamily="18" charset="0"/>
            </a:rPr>
            <a:t>Физическая культура</a:t>
          </a:r>
          <a:endParaRPr lang="ru-RU" sz="2400" b="1" dirty="0"/>
        </a:p>
      </dgm:t>
    </dgm:pt>
    <dgm:pt modelId="{1BE59012-6CAD-44C1-9379-93DD0C1DEBB8}" type="parTrans" cxnId="{B35E7D5D-D977-4759-AA3B-03B915EBD00F}">
      <dgm:prSet/>
      <dgm:spPr/>
      <dgm:t>
        <a:bodyPr/>
        <a:lstStyle/>
        <a:p>
          <a:endParaRPr lang="ru-RU"/>
        </a:p>
      </dgm:t>
    </dgm:pt>
    <dgm:pt modelId="{57467285-F06B-4F2A-A07A-53BAD2111B66}" type="sibTrans" cxnId="{B35E7D5D-D977-4759-AA3B-03B915EBD00F}">
      <dgm:prSet/>
      <dgm:spPr/>
      <dgm:t>
        <a:bodyPr/>
        <a:lstStyle/>
        <a:p>
          <a:endParaRPr lang="ru-RU"/>
        </a:p>
      </dgm:t>
    </dgm:pt>
    <dgm:pt modelId="{EB3E1024-FA82-4AC0-BC1F-0E523F8F2F00}">
      <dgm:prSet phldrT="[Текст]" custT="1"/>
      <dgm:spPr/>
      <dgm:t>
        <a:bodyPr/>
        <a:lstStyle/>
        <a:p>
          <a:r>
            <a:rPr lang="ru-RU" sz="2400" b="1" dirty="0" smtClean="0">
              <a:latin typeface="Constantia" pitchFamily="18" charset="0"/>
            </a:rPr>
            <a:t>Чтение </a:t>
          </a:r>
          <a:r>
            <a:rPr lang="ru-RU" sz="2400" b="1" dirty="0" err="1" smtClean="0">
              <a:latin typeface="Constantia" pitchFamily="18" charset="0"/>
            </a:rPr>
            <a:t>х</a:t>
          </a:r>
          <a:r>
            <a:rPr lang="ru-RU" sz="2400" b="1" dirty="0" smtClean="0">
              <a:latin typeface="Constantia" pitchFamily="18" charset="0"/>
            </a:rPr>
            <a:t>/л</a:t>
          </a:r>
          <a:endParaRPr lang="ru-RU" sz="2400" b="1" dirty="0"/>
        </a:p>
      </dgm:t>
    </dgm:pt>
    <dgm:pt modelId="{4281CD17-993C-49DB-9024-021F0C9FAEFA}" type="parTrans" cxnId="{B70CC86F-684C-40EE-83EA-1B934EEDE893}">
      <dgm:prSet/>
      <dgm:spPr/>
      <dgm:t>
        <a:bodyPr/>
        <a:lstStyle/>
        <a:p>
          <a:endParaRPr lang="ru-RU"/>
        </a:p>
      </dgm:t>
    </dgm:pt>
    <dgm:pt modelId="{C455DCA6-BDDC-49EB-B29F-5343EC25E867}" type="sibTrans" cxnId="{B70CC86F-684C-40EE-83EA-1B934EEDE893}">
      <dgm:prSet/>
      <dgm:spPr/>
      <dgm:t>
        <a:bodyPr/>
        <a:lstStyle/>
        <a:p>
          <a:endParaRPr lang="ru-RU"/>
        </a:p>
      </dgm:t>
    </dgm:pt>
    <dgm:pt modelId="{F483496E-01D7-4F32-94D3-CF5082E5E7B1}">
      <dgm:prSet phldrT="[Текст]" custT="1"/>
      <dgm:spPr/>
      <dgm:t>
        <a:bodyPr/>
        <a:lstStyle/>
        <a:p>
          <a:r>
            <a:rPr lang="ru-RU" sz="2400" b="1" dirty="0" smtClean="0">
              <a:latin typeface="Constantia" pitchFamily="18" charset="0"/>
            </a:rPr>
            <a:t>Безопасность</a:t>
          </a:r>
          <a:endParaRPr lang="ru-RU" sz="2400" b="1" dirty="0"/>
        </a:p>
      </dgm:t>
    </dgm:pt>
    <dgm:pt modelId="{CB7BA5DE-5C8A-4FA2-B065-BA253B74E730}" type="parTrans" cxnId="{61A12237-1F65-4F1A-9DFE-EAEFBDD5CB48}">
      <dgm:prSet/>
      <dgm:spPr/>
      <dgm:t>
        <a:bodyPr/>
        <a:lstStyle/>
        <a:p>
          <a:endParaRPr lang="ru-RU"/>
        </a:p>
      </dgm:t>
    </dgm:pt>
    <dgm:pt modelId="{61B0EF25-BE5E-49E8-9AF4-C297AF380AD3}" type="sibTrans" cxnId="{61A12237-1F65-4F1A-9DFE-EAEFBDD5CB48}">
      <dgm:prSet/>
      <dgm:spPr/>
      <dgm:t>
        <a:bodyPr/>
        <a:lstStyle/>
        <a:p>
          <a:endParaRPr lang="ru-RU"/>
        </a:p>
      </dgm:t>
    </dgm:pt>
    <dgm:pt modelId="{590C24C9-1C18-4598-9B77-5CF23141AD41}">
      <dgm:prSet phldrT="[Текст]" custT="1"/>
      <dgm:spPr/>
      <dgm:t>
        <a:bodyPr/>
        <a:lstStyle/>
        <a:p>
          <a:r>
            <a:rPr lang="ru-RU" sz="2400" b="1" smtClean="0">
              <a:latin typeface="Constantia" pitchFamily="18" charset="0"/>
            </a:rPr>
            <a:t>Коммуникация</a:t>
          </a:r>
          <a:endParaRPr lang="ru-RU" sz="2400" b="1" dirty="0"/>
        </a:p>
      </dgm:t>
    </dgm:pt>
    <dgm:pt modelId="{BF241DCF-9BED-4555-97A0-6981217E10FA}" type="parTrans" cxnId="{8D45C627-5BBD-4124-B607-F239EE65B0DA}">
      <dgm:prSet/>
      <dgm:spPr/>
      <dgm:t>
        <a:bodyPr/>
        <a:lstStyle/>
        <a:p>
          <a:endParaRPr lang="ru-RU"/>
        </a:p>
      </dgm:t>
    </dgm:pt>
    <dgm:pt modelId="{C169A78E-9435-4346-9993-BFD6C1E7B53B}" type="sibTrans" cxnId="{8D45C627-5BBD-4124-B607-F239EE65B0DA}">
      <dgm:prSet/>
      <dgm:spPr/>
      <dgm:t>
        <a:bodyPr/>
        <a:lstStyle/>
        <a:p>
          <a:endParaRPr lang="ru-RU"/>
        </a:p>
      </dgm:t>
    </dgm:pt>
    <dgm:pt modelId="{687D8090-2AC0-462D-BCFF-2A2B7AAF79C3}">
      <dgm:prSet phldrT="[Текст]" custT="1"/>
      <dgm:spPr/>
      <dgm:t>
        <a:bodyPr/>
        <a:lstStyle/>
        <a:p>
          <a:r>
            <a:rPr lang="ru-RU" sz="2400" b="1" dirty="0" smtClean="0">
              <a:latin typeface="Constantia" pitchFamily="18" charset="0"/>
            </a:rPr>
            <a:t>Художественное творчество</a:t>
          </a:r>
          <a:endParaRPr lang="ru-RU" sz="2400" b="1" dirty="0"/>
        </a:p>
      </dgm:t>
    </dgm:pt>
    <dgm:pt modelId="{0DA472F1-46A4-417F-A210-BA96C8185F76}" type="parTrans" cxnId="{932F3546-B9C7-4D9A-81A6-D95FD074B171}">
      <dgm:prSet/>
      <dgm:spPr/>
      <dgm:t>
        <a:bodyPr/>
        <a:lstStyle/>
        <a:p>
          <a:endParaRPr lang="ru-RU"/>
        </a:p>
      </dgm:t>
    </dgm:pt>
    <dgm:pt modelId="{D9FC0F8D-7306-498F-8DCE-4C99EF5BF7FB}" type="sibTrans" cxnId="{932F3546-B9C7-4D9A-81A6-D95FD074B171}">
      <dgm:prSet/>
      <dgm:spPr/>
      <dgm:t>
        <a:bodyPr/>
        <a:lstStyle/>
        <a:p>
          <a:endParaRPr lang="ru-RU"/>
        </a:p>
      </dgm:t>
    </dgm:pt>
    <dgm:pt modelId="{D4CDE9DA-0E1A-46F0-966B-D2796986122F}">
      <dgm:prSet phldrT="[Текст]" custT="1"/>
      <dgm:spPr/>
      <dgm:t>
        <a:bodyPr/>
        <a:lstStyle/>
        <a:p>
          <a:r>
            <a:rPr lang="ru-RU" sz="2400" b="1" smtClean="0">
              <a:latin typeface="Constantia" pitchFamily="18" charset="0"/>
            </a:rPr>
            <a:t>Познание</a:t>
          </a:r>
          <a:endParaRPr lang="ru-RU" sz="2400" b="1" dirty="0"/>
        </a:p>
      </dgm:t>
    </dgm:pt>
    <dgm:pt modelId="{9EE7E01E-E361-45F9-89EF-218D395A7C96}" type="parTrans" cxnId="{DCC9788F-892C-4C68-B509-066B64346290}">
      <dgm:prSet/>
      <dgm:spPr/>
      <dgm:t>
        <a:bodyPr/>
        <a:lstStyle/>
        <a:p>
          <a:endParaRPr lang="ru-RU"/>
        </a:p>
      </dgm:t>
    </dgm:pt>
    <dgm:pt modelId="{04B16ACE-B733-41A0-857C-85A38177C9B7}" type="sibTrans" cxnId="{DCC9788F-892C-4C68-B509-066B64346290}">
      <dgm:prSet/>
      <dgm:spPr/>
      <dgm:t>
        <a:bodyPr/>
        <a:lstStyle/>
        <a:p>
          <a:endParaRPr lang="ru-RU"/>
        </a:p>
      </dgm:t>
    </dgm:pt>
    <dgm:pt modelId="{13AFF024-2F95-4A6E-8AF0-BA6D7546F0C5}">
      <dgm:prSet phldrT="[Текст]" custT="1"/>
      <dgm:spPr/>
      <dgm:t>
        <a:bodyPr/>
        <a:lstStyle/>
        <a:p>
          <a:r>
            <a:rPr lang="ru-RU" sz="2400" b="1" dirty="0" smtClean="0">
              <a:latin typeface="Constantia" pitchFamily="18" charset="0"/>
            </a:rPr>
            <a:t>Музыка</a:t>
          </a:r>
          <a:endParaRPr lang="ru-RU" sz="2400" b="1" dirty="0"/>
        </a:p>
      </dgm:t>
    </dgm:pt>
    <dgm:pt modelId="{4D18A7A2-9C41-4C52-82DF-CCC91F9EDA6C}" type="parTrans" cxnId="{E14A7ADB-B861-49D3-99BB-C60AA5FE5E39}">
      <dgm:prSet/>
      <dgm:spPr/>
      <dgm:t>
        <a:bodyPr/>
        <a:lstStyle/>
        <a:p>
          <a:endParaRPr lang="ru-RU"/>
        </a:p>
      </dgm:t>
    </dgm:pt>
    <dgm:pt modelId="{FD1B0230-D61E-4B07-8EF1-1D4CD8275F6A}" type="sibTrans" cxnId="{E14A7ADB-B861-49D3-99BB-C60AA5FE5E39}">
      <dgm:prSet/>
      <dgm:spPr/>
      <dgm:t>
        <a:bodyPr/>
        <a:lstStyle/>
        <a:p>
          <a:endParaRPr lang="ru-RU"/>
        </a:p>
      </dgm:t>
    </dgm:pt>
    <dgm:pt modelId="{F99BA8F5-95FD-4BAA-8092-36FD0ED5DE1D}" type="pres">
      <dgm:prSet presAssocID="{C5E93034-5C9B-4363-A754-132191FC9806}" presName="linear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E06663C-2009-4A47-A2D3-BD94BCCE96DB}" type="pres">
      <dgm:prSet presAssocID="{CC7A8187-0503-450B-9AB8-7A5B0640F6F9}" presName="comp" presStyleCnt="0"/>
      <dgm:spPr/>
    </dgm:pt>
    <dgm:pt modelId="{4F0B276C-FD49-4A18-A296-05E6D686DEA3}" type="pres">
      <dgm:prSet presAssocID="{CC7A8187-0503-450B-9AB8-7A5B0640F6F9}" presName="box" presStyleLbl="node1" presStyleIdx="0" presStyleCnt="1"/>
      <dgm:spPr/>
      <dgm:t>
        <a:bodyPr/>
        <a:lstStyle/>
        <a:p>
          <a:endParaRPr lang="ru-RU"/>
        </a:p>
      </dgm:t>
    </dgm:pt>
    <dgm:pt modelId="{7A549125-479A-49C6-B423-730FF2782ABC}" type="pres">
      <dgm:prSet presAssocID="{CC7A8187-0503-450B-9AB8-7A5B0640F6F9}" presName="img" presStyleLbl="fgImgPlace1" presStyleIdx="0" presStyleCnt="1" custScaleX="136975" custLinFactNeighborX="-16807" custLinFactNeighborY="-2365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6172D21-21EC-4C6A-B09E-E465BF48BC94}" type="pres">
      <dgm:prSet presAssocID="{CC7A8187-0503-450B-9AB8-7A5B0640F6F9}" presName="text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5201487C-EBEB-4E87-8B6F-699D2FB58F3B}" type="presOf" srcId="{590C24C9-1C18-4598-9B77-5CF23141AD41}" destId="{A6172D21-21EC-4C6A-B09E-E465BF48BC94}" srcOrd="1" destOrd="8" presId="urn:microsoft.com/office/officeart/2005/8/layout/vList4"/>
    <dgm:cxn modelId="{CA9F31B7-2A82-402E-98A7-21FEDA017CB4}" type="presOf" srcId="{A747CF24-3075-4753-ABF7-0B5C20829EF0}" destId="{A6172D21-21EC-4C6A-B09E-E465BF48BC94}" srcOrd="1" destOrd="2" presId="urn:microsoft.com/office/officeart/2005/8/layout/vList4"/>
    <dgm:cxn modelId="{451961BB-E993-433B-8230-DB867A738868}" srcId="{CC7A8187-0503-450B-9AB8-7A5B0640F6F9}" destId="{983B7523-D68C-4303-BD0A-BEF78DC5DB3A}" srcOrd="0" destOrd="0" parTransId="{895B8F06-A0D2-4DA7-B81A-0595AB895192}" sibTransId="{2AFF1308-BF2F-4862-BF0A-1B132547591E}"/>
    <dgm:cxn modelId="{B70CC86F-684C-40EE-83EA-1B934EEDE893}" srcId="{CC7A8187-0503-450B-9AB8-7A5B0640F6F9}" destId="{EB3E1024-FA82-4AC0-BC1F-0E523F8F2F00}" srcOrd="6" destOrd="0" parTransId="{4281CD17-993C-49DB-9024-021F0C9FAEFA}" sibTransId="{C455DCA6-BDDC-49EB-B29F-5343EC25E867}"/>
    <dgm:cxn modelId="{61A12237-1F65-4F1A-9DFE-EAEFBDD5CB48}" srcId="{CC7A8187-0503-450B-9AB8-7A5B0640F6F9}" destId="{F483496E-01D7-4F32-94D3-CF5082E5E7B1}" srcOrd="5" destOrd="0" parTransId="{CB7BA5DE-5C8A-4FA2-B065-BA253B74E730}" sibTransId="{61B0EF25-BE5E-49E8-9AF4-C297AF380AD3}"/>
    <dgm:cxn modelId="{57DEB424-9333-4898-B610-D9B9F228C4AF}" srcId="{CC7A8187-0503-450B-9AB8-7A5B0640F6F9}" destId="{63D18C80-86ED-4159-86DF-9EE55AB53D0B}" srcOrd="3" destOrd="0" parTransId="{89E891F8-A71B-41B6-9F91-B10B1B3644E3}" sibTransId="{D45F6155-9300-41BC-8DEE-E16E44969829}"/>
    <dgm:cxn modelId="{EBD9D3EF-A3DE-401D-8D88-9EA0F3BB12FE}" type="presOf" srcId="{63D18C80-86ED-4159-86DF-9EE55AB53D0B}" destId="{A6172D21-21EC-4C6A-B09E-E465BF48BC94}" srcOrd="1" destOrd="4" presId="urn:microsoft.com/office/officeart/2005/8/layout/vList4"/>
    <dgm:cxn modelId="{80F84B82-206F-4534-B306-6399520EB5DF}" type="presOf" srcId="{983B7523-D68C-4303-BD0A-BEF78DC5DB3A}" destId="{A6172D21-21EC-4C6A-B09E-E465BF48BC94}" srcOrd="1" destOrd="1" presId="urn:microsoft.com/office/officeart/2005/8/layout/vList4"/>
    <dgm:cxn modelId="{9F62BE4E-3C83-4BAF-B81E-32A365CDC984}" type="presOf" srcId="{49B5676E-F00A-4E72-83F7-8D374C4EBCC9}" destId="{4F0B276C-FD49-4A18-A296-05E6D686DEA3}" srcOrd="0" destOrd="5" presId="urn:microsoft.com/office/officeart/2005/8/layout/vList4"/>
    <dgm:cxn modelId="{0DF3CD93-A222-4097-B2E8-5FA69F5B0EE6}" srcId="{CC7A8187-0503-450B-9AB8-7A5B0640F6F9}" destId="{49B5676E-F00A-4E72-83F7-8D374C4EBCC9}" srcOrd="4" destOrd="0" parTransId="{D7D576C9-4E26-44FE-A533-F3442B9BB45B}" sibTransId="{4DD61F57-4F7C-4648-8693-C9AB2D8B20B9}"/>
    <dgm:cxn modelId="{75FA4AF1-9167-4F55-BBB8-5A5373597A89}" type="presOf" srcId="{983B7523-D68C-4303-BD0A-BEF78DC5DB3A}" destId="{4F0B276C-FD49-4A18-A296-05E6D686DEA3}" srcOrd="0" destOrd="1" presId="urn:microsoft.com/office/officeart/2005/8/layout/vList4"/>
    <dgm:cxn modelId="{E14A7ADB-B861-49D3-99BB-C60AA5FE5E39}" srcId="{CC7A8187-0503-450B-9AB8-7A5B0640F6F9}" destId="{13AFF024-2F95-4A6E-8AF0-BA6D7546F0C5}" srcOrd="10" destOrd="0" parTransId="{4D18A7A2-9C41-4C52-82DF-CCC91F9EDA6C}" sibTransId="{FD1B0230-D61E-4B07-8EF1-1D4CD8275F6A}"/>
    <dgm:cxn modelId="{CEE5DF7F-7531-4FBB-B9C5-F4FB0D85D820}" type="presOf" srcId="{A747CF24-3075-4753-ABF7-0B5C20829EF0}" destId="{4F0B276C-FD49-4A18-A296-05E6D686DEA3}" srcOrd="0" destOrd="2" presId="urn:microsoft.com/office/officeart/2005/8/layout/vList4"/>
    <dgm:cxn modelId="{D245AEED-38AD-4B35-837A-C4333C52B16F}" type="presOf" srcId="{02077D5C-ABE8-4678-A832-54D639891748}" destId="{4F0B276C-FD49-4A18-A296-05E6D686DEA3}" srcOrd="0" destOrd="3" presId="urn:microsoft.com/office/officeart/2005/8/layout/vList4"/>
    <dgm:cxn modelId="{086E066A-2167-4070-8599-8B10F13AD414}" type="presOf" srcId="{D4CDE9DA-0E1A-46F0-966B-D2796986122F}" destId="{4F0B276C-FD49-4A18-A296-05E6D686DEA3}" srcOrd="0" destOrd="10" presId="urn:microsoft.com/office/officeart/2005/8/layout/vList4"/>
    <dgm:cxn modelId="{4ECAD630-33C4-417C-A4A7-25E635D3F59B}" type="presOf" srcId="{D4CDE9DA-0E1A-46F0-966B-D2796986122F}" destId="{A6172D21-21EC-4C6A-B09E-E465BF48BC94}" srcOrd="1" destOrd="10" presId="urn:microsoft.com/office/officeart/2005/8/layout/vList4"/>
    <dgm:cxn modelId="{0A125E48-435C-4785-87B5-3A5E0FF8A33C}" type="presOf" srcId="{590C24C9-1C18-4598-9B77-5CF23141AD41}" destId="{4F0B276C-FD49-4A18-A296-05E6D686DEA3}" srcOrd="0" destOrd="8" presId="urn:microsoft.com/office/officeart/2005/8/layout/vList4"/>
    <dgm:cxn modelId="{3392CBCD-F82C-4858-81EC-2871EF9A21D5}" type="presOf" srcId="{CC7A8187-0503-450B-9AB8-7A5B0640F6F9}" destId="{4F0B276C-FD49-4A18-A296-05E6D686DEA3}" srcOrd="0" destOrd="0" presId="urn:microsoft.com/office/officeart/2005/8/layout/vList4"/>
    <dgm:cxn modelId="{6330683C-EB98-4506-87D3-498C1596F302}" srcId="{CC7A8187-0503-450B-9AB8-7A5B0640F6F9}" destId="{02077D5C-ABE8-4678-A832-54D639891748}" srcOrd="2" destOrd="0" parTransId="{912D8396-EA69-493B-A28F-413AC303A574}" sibTransId="{BD884C72-C3BB-4FF9-8414-92A98A85F773}"/>
    <dgm:cxn modelId="{F1270863-E3C8-4017-A7BD-7C918E6E8730}" type="presOf" srcId="{EB3E1024-FA82-4AC0-BC1F-0E523F8F2F00}" destId="{4F0B276C-FD49-4A18-A296-05E6D686DEA3}" srcOrd="0" destOrd="7" presId="urn:microsoft.com/office/officeart/2005/8/layout/vList4"/>
    <dgm:cxn modelId="{4A09F364-D47E-4D22-91CB-ECB68C462398}" type="presOf" srcId="{02077D5C-ABE8-4678-A832-54D639891748}" destId="{A6172D21-21EC-4C6A-B09E-E465BF48BC94}" srcOrd="1" destOrd="3" presId="urn:microsoft.com/office/officeart/2005/8/layout/vList4"/>
    <dgm:cxn modelId="{8D45C627-5BBD-4124-B607-F239EE65B0DA}" srcId="{CC7A8187-0503-450B-9AB8-7A5B0640F6F9}" destId="{590C24C9-1C18-4598-9B77-5CF23141AD41}" srcOrd="7" destOrd="0" parTransId="{BF241DCF-9BED-4555-97A0-6981217E10FA}" sibTransId="{C169A78E-9435-4346-9993-BFD6C1E7B53B}"/>
    <dgm:cxn modelId="{932F3546-B9C7-4D9A-81A6-D95FD074B171}" srcId="{CC7A8187-0503-450B-9AB8-7A5B0640F6F9}" destId="{687D8090-2AC0-462D-BCFF-2A2B7AAF79C3}" srcOrd="8" destOrd="0" parTransId="{0DA472F1-46A4-417F-A210-BA96C8185F76}" sibTransId="{D9FC0F8D-7306-498F-8DCE-4C99EF5BF7FB}"/>
    <dgm:cxn modelId="{F7DD79C3-38FA-41DB-A170-BA331795AC6B}" type="presOf" srcId="{63D18C80-86ED-4159-86DF-9EE55AB53D0B}" destId="{4F0B276C-FD49-4A18-A296-05E6D686DEA3}" srcOrd="0" destOrd="4" presId="urn:microsoft.com/office/officeart/2005/8/layout/vList4"/>
    <dgm:cxn modelId="{BA006567-902D-4746-BB9D-8A29377BB42C}" type="presOf" srcId="{CC7A8187-0503-450B-9AB8-7A5B0640F6F9}" destId="{A6172D21-21EC-4C6A-B09E-E465BF48BC94}" srcOrd="1" destOrd="0" presId="urn:microsoft.com/office/officeart/2005/8/layout/vList4"/>
    <dgm:cxn modelId="{2D277F04-3E6A-4CC1-949C-5C0E53D5B06F}" type="presOf" srcId="{687D8090-2AC0-462D-BCFF-2A2B7AAF79C3}" destId="{A6172D21-21EC-4C6A-B09E-E465BF48BC94}" srcOrd="1" destOrd="9" presId="urn:microsoft.com/office/officeart/2005/8/layout/vList4"/>
    <dgm:cxn modelId="{B3CF9CF5-5EC0-44D7-BF16-F056194B52DA}" type="presOf" srcId="{13AFF024-2F95-4A6E-8AF0-BA6D7546F0C5}" destId="{A6172D21-21EC-4C6A-B09E-E465BF48BC94}" srcOrd="1" destOrd="11" presId="urn:microsoft.com/office/officeart/2005/8/layout/vList4"/>
    <dgm:cxn modelId="{773D85A9-708B-4EC5-902F-6533A418A7A4}" type="presOf" srcId="{C5E93034-5C9B-4363-A754-132191FC9806}" destId="{F99BA8F5-95FD-4BAA-8092-36FD0ED5DE1D}" srcOrd="0" destOrd="0" presId="urn:microsoft.com/office/officeart/2005/8/layout/vList4"/>
    <dgm:cxn modelId="{409FDDAA-81D7-4BB5-B5BB-2F90030D0059}" type="presOf" srcId="{F483496E-01D7-4F32-94D3-CF5082E5E7B1}" destId="{A6172D21-21EC-4C6A-B09E-E465BF48BC94}" srcOrd="1" destOrd="6" presId="urn:microsoft.com/office/officeart/2005/8/layout/vList4"/>
    <dgm:cxn modelId="{DCC9788F-892C-4C68-B509-066B64346290}" srcId="{CC7A8187-0503-450B-9AB8-7A5B0640F6F9}" destId="{D4CDE9DA-0E1A-46F0-966B-D2796986122F}" srcOrd="9" destOrd="0" parTransId="{9EE7E01E-E361-45F9-89EF-218D395A7C96}" sibTransId="{04B16ACE-B733-41A0-857C-85A38177C9B7}"/>
    <dgm:cxn modelId="{B35E7D5D-D977-4759-AA3B-03B915EBD00F}" srcId="{CC7A8187-0503-450B-9AB8-7A5B0640F6F9}" destId="{A747CF24-3075-4753-ABF7-0B5C20829EF0}" srcOrd="1" destOrd="0" parTransId="{1BE59012-6CAD-44C1-9379-93DD0C1DEBB8}" sibTransId="{57467285-F06B-4F2A-A07A-53BAD2111B66}"/>
    <dgm:cxn modelId="{F881B50D-EE25-4F8F-81D1-5F4AF3C28696}" type="presOf" srcId="{49B5676E-F00A-4E72-83F7-8D374C4EBCC9}" destId="{A6172D21-21EC-4C6A-B09E-E465BF48BC94}" srcOrd="1" destOrd="5" presId="urn:microsoft.com/office/officeart/2005/8/layout/vList4"/>
    <dgm:cxn modelId="{B585C7DB-3606-456C-AE94-8C8B5009A7DA}" type="presOf" srcId="{13AFF024-2F95-4A6E-8AF0-BA6D7546F0C5}" destId="{4F0B276C-FD49-4A18-A296-05E6D686DEA3}" srcOrd="0" destOrd="11" presId="urn:microsoft.com/office/officeart/2005/8/layout/vList4"/>
    <dgm:cxn modelId="{BE142FE2-187F-4434-8EB9-CDF0F7E3F12F}" type="presOf" srcId="{687D8090-2AC0-462D-BCFF-2A2B7AAF79C3}" destId="{4F0B276C-FD49-4A18-A296-05E6D686DEA3}" srcOrd="0" destOrd="9" presId="urn:microsoft.com/office/officeart/2005/8/layout/vList4"/>
    <dgm:cxn modelId="{89068607-5757-4C79-929D-83B1466CBEEF}" type="presOf" srcId="{F483496E-01D7-4F32-94D3-CF5082E5E7B1}" destId="{4F0B276C-FD49-4A18-A296-05E6D686DEA3}" srcOrd="0" destOrd="6" presId="urn:microsoft.com/office/officeart/2005/8/layout/vList4"/>
    <dgm:cxn modelId="{B7C82383-1C09-45C1-8EBE-7F2B70D198AC}" type="presOf" srcId="{EB3E1024-FA82-4AC0-BC1F-0E523F8F2F00}" destId="{A6172D21-21EC-4C6A-B09E-E465BF48BC94}" srcOrd="1" destOrd="7" presId="urn:microsoft.com/office/officeart/2005/8/layout/vList4"/>
    <dgm:cxn modelId="{71829350-6861-4196-B0DF-BB6028D9551A}" srcId="{C5E93034-5C9B-4363-A754-132191FC9806}" destId="{CC7A8187-0503-450B-9AB8-7A5B0640F6F9}" srcOrd="0" destOrd="0" parTransId="{DB49BFD7-830A-4AAA-8FB7-26C87D2590DB}" sibTransId="{81FD3BE2-98ED-427C-8578-FAE4C7042275}"/>
    <dgm:cxn modelId="{826E1A74-A58A-4F45-86BE-7C0C7893C8C2}" type="presParOf" srcId="{F99BA8F5-95FD-4BAA-8092-36FD0ED5DE1D}" destId="{6E06663C-2009-4A47-A2D3-BD94BCCE96DB}" srcOrd="0" destOrd="0" presId="urn:microsoft.com/office/officeart/2005/8/layout/vList4"/>
    <dgm:cxn modelId="{43D75780-64B9-4914-BD6D-91E0C7D2A65D}" type="presParOf" srcId="{6E06663C-2009-4A47-A2D3-BD94BCCE96DB}" destId="{4F0B276C-FD49-4A18-A296-05E6D686DEA3}" srcOrd="0" destOrd="0" presId="urn:microsoft.com/office/officeart/2005/8/layout/vList4"/>
    <dgm:cxn modelId="{C5FCE2AE-4B37-421A-87D2-79EB5082F67D}" type="presParOf" srcId="{6E06663C-2009-4A47-A2D3-BD94BCCE96DB}" destId="{7A549125-479A-49C6-B423-730FF2782ABC}" srcOrd="1" destOrd="0" presId="urn:microsoft.com/office/officeart/2005/8/layout/vList4"/>
    <dgm:cxn modelId="{53281C9C-615D-4E30-9F23-F2E7DAB7E2C0}" type="presParOf" srcId="{6E06663C-2009-4A47-A2D3-BD94BCCE96DB}" destId="{A6172D21-21EC-4C6A-B09E-E465BF48BC94}" srcOrd="2" destOrd="0" presId="urn:microsoft.com/office/officeart/2005/8/layout/vList4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9243559-D8BF-42B9-9E48-96BA30CD0D07}" type="doc">
      <dgm:prSet loTypeId="urn:microsoft.com/office/officeart/2005/8/layout/radial6" loCatId="cycle" qsTypeId="urn:microsoft.com/office/officeart/2005/8/quickstyle/3d1" qsCatId="3D" csTypeId="urn:microsoft.com/office/officeart/2005/8/colors/accent4_4" csCatId="accent4" phldr="1"/>
      <dgm:spPr/>
      <dgm:t>
        <a:bodyPr/>
        <a:lstStyle/>
        <a:p>
          <a:endParaRPr lang="ru-RU"/>
        </a:p>
      </dgm:t>
    </dgm:pt>
    <dgm:pt modelId="{68D337D3-27B6-468A-9D47-E7A5F5CA801C}">
      <dgm:prSet phldrT="[Текст]" custT="1"/>
      <dgm:spPr/>
      <dgm:t>
        <a:bodyPr/>
        <a:lstStyle/>
        <a:p>
          <a:r>
            <a:rPr lang="ru-RU" sz="2000" b="1" dirty="0" err="1" smtClean="0"/>
            <a:t>Образователь</a:t>
          </a:r>
          <a:r>
            <a:rPr lang="ru-RU" sz="2000" b="1" dirty="0" smtClean="0"/>
            <a:t> </a:t>
          </a:r>
          <a:r>
            <a:rPr lang="ru-RU" sz="2000" b="1" dirty="0" err="1" smtClean="0"/>
            <a:t>ная</a:t>
          </a:r>
          <a:r>
            <a:rPr lang="ru-RU" sz="2000" b="1" dirty="0" smtClean="0"/>
            <a:t> деятельность</a:t>
          </a:r>
          <a:endParaRPr lang="ru-RU" sz="2000" b="1" dirty="0"/>
        </a:p>
      </dgm:t>
    </dgm:pt>
    <dgm:pt modelId="{48FD1E84-3275-4EDC-920A-43E8E01045A6}" type="parTrans" cxnId="{571427EE-2092-4303-90C2-2C17E16FED3B}">
      <dgm:prSet/>
      <dgm:spPr/>
      <dgm:t>
        <a:bodyPr/>
        <a:lstStyle/>
        <a:p>
          <a:endParaRPr lang="ru-RU"/>
        </a:p>
      </dgm:t>
    </dgm:pt>
    <dgm:pt modelId="{AA074D7D-534F-4E99-A779-DD2E5387830F}" type="sibTrans" cxnId="{571427EE-2092-4303-90C2-2C17E16FED3B}">
      <dgm:prSet/>
      <dgm:spPr/>
      <dgm:t>
        <a:bodyPr/>
        <a:lstStyle/>
        <a:p>
          <a:endParaRPr lang="ru-RU"/>
        </a:p>
      </dgm:t>
    </dgm:pt>
    <dgm:pt modelId="{5BEA2BF2-963D-4286-B40D-F123DD246F84}">
      <dgm:prSet phldrT="[Текст]" custT="1"/>
      <dgm:spPr/>
      <dgm:t>
        <a:bodyPr/>
        <a:lstStyle/>
        <a:p>
          <a:r>
            <a:rPr lang="ru-RU" sz="1400" dirty="0" smtClean="0"/>
            <a:t>Познавательно-исследовательская</a:t>
          </a:r>
          <a:endParaRPr lang="ru-RU" sz="700" dirty="0"/>
        </a:p>
      </dgm:t>
    </dgm:pt>
    <dgm:pt modelId="{E98536F8-73CE-4B9F-9429-707E43176FDF}" type="parTrans" cxnId="{43449098-17F0-4F37-B02E-1E707283B064}">
      <dgm:prSet/>
      <dgm:spPr/>
      <dgm:t>
        <a:bodyPr/>
        <a:lstStyle/>
        <a:p>
          <a:endParaRPr lang="ru-RU"/>
        </a:p>
      </dgm:t>
    </dgm:pt>
    <dgm:pt modelId="{3899396A-CE39-4498-8ABA-B9A2E6213027}" type="sibTrans" cxnId="{43449098-17F0-4F37-B02E-1E707283B064}">
      <dgm:prSet/>
      <dgm:spPr/>
      <dgm:t>
        <a:bodyPr/>
        <a:lstStyle/>
        <a:p>
          <a:endParaRPr lang="ru-RU"/>
        </a:p>
      </dgm:t>
    </dgm:pt>
    <dgm:pt modelId="{2CBDC712-4CC1-4D7E-83BC-7D83F1AAA19E}">
      <dgm:prSet phldrT="[Текст]" phldr="1"/>
      <dgm:spPr/>
      <dgm:t>
        <a:bodyPr/>
        <a:lstStyle/>
        <a:p>
          <a:endParaRPr lang="ru-RU" dirty="0"/>
        </a:p>
      </dgm:t>
    </dgm:pt>
    <dgm:pt modelId="{012D5E08-97E7-4D6C-8A72-67E6236416C5}" type="parTrans" cxnId="{E8D21297-EF9C-4835-8D37-EEBA2FE0D388}">
      <dgm:prSet/>
      <dgm:spPr/>
      <dgm:t>
        <a:bodyPr/>
        <a:lstStyle/>
        <a:p>
          <a:endParaRPr lang="ru-RU"/>
        </a:p>
      </dgm:t>
    </dgm:pt>
    <dgm:pt modelId="{236B2CD4-D1D6-4761-8CBF-3B23FF02D3C2}" type="sibTrans" cxnId="{E8D21297-EF9C-4835-8D37-EEBA2FE0D388}">
      <dgm:prSet/>
      <dgm:spPr/>
      <dgm:t>
        <a:bodyPr/>
        <a:lstStyle/>
        <a:p>
          <a:endParaRPr lang="ru-RU"/>
        </a:p>
      </dgm:t>
    </dgm:pt>
    <dgm:pt modelId="{DAF91FF0-AE03-4640-AC1D-E6B658B3A11C}">
      <dgm:prSet phldrT="[Текст]" phldr="1"/>
      <dgm:spPr/>
      <dgm:t>
        <a:bodyPr/>
        <a:lstStyle/>
        <a:p>
          <a:endParaRPr lang="ru-RU"/>
        </a:p>
      </dgm:t>
    </dgm:pt>
    <dgm:pt modelId="{76903899-3080-425E-ABB4-846C7AAA13A3}" type="parTrans" cxnId="{23E4BB6E-452B-4A8E-B7FE-63A72C3E5930}">
      <dgm:prSet/>
      <dgm:spPr/>
      <dgm:t>
        <a:bodyPr/>
        <a:lstStyle/>
        <a:p>
          <a:endParaRPr lang="ru-RU"/>
        </a:p>
      </dgm:t>
    </dgm:pt>
    <dgm:pt modelId="{11D53954-20D0-43C6-B650-38F9FE420D30}" type="sibTrans" cxnId="{23E4BB6E-452B-4A8E-B7FE-63A72C3E5930}">
      <dgm:prSet/>
      <dgm:spPr/>
      <dgm:t>
        <a:bodyPr/>
        <a:lstStyle/>
        <a:p>
          <a:endParaRPr lang="ru-RU"/>
        </a:p>
      </dgm:t>
    </dgm:pt>
    <dgm:pt modelId="{309D77B2-E858-419F-A334-07FD94669A76}">
      <dgm:prSet phldrT="[Текст]" phldr="1"/>
      <dgm:spPr/>
      <dgm:t>
        <a:bodyPr/>
        <a:lstStyle/>
        <a:p>
          <a:endParaRPr lang="ru-RU"/>
        </a:p>
      </dgm:t>
    </dgm:pt>
    <dgm:pt modelId="{D6787F68-2B90-4D67-907D-F0C3C62FD7C0}" type="parTrans" cxnId="{A8C15A40-61A2-445E-8392-5E8D749A24C2}">
      <dgm:prSet/>
      <dgm:spPr/>
      <dgm:t>
        <a:bodyPr/>
        <a:lstStyle/>
        <a:p>
          <a:endParaRPr lang="ru-RU"/>
        </a:p>
      </dgm:t>
    </dgm:pt>
    <dgm:pt modelId="{766CAD22-4E84-41AB-B0A8-C292BAEE11CD}" type="sibTrans" cxnId="{A8C15A40-61A2-445E-8392-5E8D749A24C2}">
      <dgm:prSet/>
      <dgm:spPr/>
      <dgm:t>
        <a:bodyPr/>
        <a:lstStyle/>
        <a:p>
          <a:endParaRPr lang="ru-RU"/>
        </a:p>
      </dgm:t>
    </dgm:pt>
    <dgm:pt modelId="{4E5F8BAB-77C9-4E0E-B332-1297309DBB86}">
      <dgm:prSet phldrT="[Текст]" custT="1"/>
      <dgm:spPr/>
      <dgm:t>
        <a:bodyPr/>
        <a:lstStyle/>
        <a:p>
          <a:r>
            <a:rPr lang="ru-RU" sz="1400" dirty="0" smtClean="0"/>
            <a:t>Коммуникативная</a:t>
          </a:r>
          <a:endParaRPr lang="ru-RU" sz="1400" dirty="0"/>
        </a:p>
      </dgm:t>
    </dgm:pt>
    <dgm:pt modelId="{DD6E2372-B538-4BAA-8D7D-B8D5459102BF}" type="parTrans" cxnId="{601DAD71-77D2-4F94-AA68-36596210A276}">
      <dgm:prSet/>
      <dgm:spPr/>
      <dgm:t>
        <a:bodyPr/>
        <a:lstStyle/>
        <a:p>
          <a:endParaRPr lang="ru-RU"/>
        </a:p>
      </dgm:t>
    </dgm:pt>
    <dgm:pt modelId="{1B07CFCE-B826-48FB-B8E7-E410659B9E67}" type="sibTrans" cxnId="{601DAD71-77D2-4F94-AA68-36596210A276}">
      <dgm:prSet/>
      <dgm:spPr/>
      <dgm:t>
        <a:bodyPr/>
        <a:lstStyle/>
        <a:p>
          <a:endParaRPr lang="ru-RU"/>
        </a:p>
      </dgm:t>
    </dgm:pt>
    <dgm:pt modelId="{16247C1E-4EFB-474F-B0E8-557BC7DC67A8}">
      <dgm:prSet phldrT="[Текст]" custT="1"/>
      <dgm:spPr/>
      <dgm:t>
        <a:bodyPr/>
        <a:lstStyle/>
        <a:p>
          <a:r>
            <a:rPr lang="ru-RU" sz="1400" dirty="0" smtClean="0"/>
            <a:t>Продуктивная</a:t>
          </a:r>
          <a:endParaRPr lang="ru-RU" sz="1400" dirty="0"/>
        </a:p>
      </dgm:t>
    </dgm:pt>
    <dgm:pt modelId="{E3E06318-1F0D-4DFE-A0B1-41E680F6B585}" type="parTrans" cxnId="{9EAC0BCD-73CF-4C2E-9F86-0EE976E5F14F}">
      <dgm:prSet/>
      <dgm:spPr/>
      <dgm:t>
        <a:bodyPr/>
        <a:lstStyle/>
        <a:p>
          <a:endParaRPr lang="ru-RU"/>
        </a:p>
      </dgm:t>
    </dgm:pt>
    <dgm:pt modelId="{B3891333-46A3-446D-9424-4D43D726BF5F}" type="sibTrans" cxnId="{9EAC0BCD-73CF-4C2E-9F86-0EE976E5F14F}">
      <dgm:prSet/>
      <dgm:spPr/>
      <dgm:t>
        <a:bodyPr/>
        <a:lstStyle/>
        <a:p>
          <a:endParaRPr lang="ru-RU"/>
        </a:p>
      </dgm:t>
    </dgm:pt>
    <dgm:pt modelId="{FA23C473-6B53-4BC6-ABA9-B1531C9DB4AC}">
      <dgm:prSet phldrT="[Текст]" custT="1"/>
      <dgm:spPr/>
      <dgm:t>
        <a:bodyPr/>
        <a:lstStyle/>
        <a:p>
          <a:r>
            <a:rPr lang="ru-RU" sz="1600" dirty="0" smtClean="0"/>
            <a:t>Музыкально-художественная</a:t>
          </a:r>
          <a:endParaRPr lang="ru-RU" sz="1600" dirty="0"/>
        </a:p>
      </dgm:t>
    </dgm:pt>
    <dgm:pt modelId="{FCCB8F4F-D59C-428E-B6B3-71316A440FE6}" type="parTrans" cxnId="{656D6CF5-F023-4ADA-8E0F-0C0B2E8CA303}">
      <dgm:prSet/>
      <dgm:spPr/>
      <dgm:t>
        <a:bodyPr/>
        <a:lstStyle/>
        <a:p>
          <a:endParaRPr lang="ru-RU"/>
        </a:p>
      </dgm:t>
    </dgm:pt>
    <dgm:pt modelId="{FECE6ABB-2687-4A98-B508-CD18CCCE4F98}" type="sibTrans" cxnId="{656D6CF5-F023-4ADA-8E0F-0C0B2E8CA303}">
      <dgm:prSet/>
      <dgm:spPr/>
      <dgm:t>
        <a:bodyPr/>
        <a:lstStyle/>
        <a:p>
          <a:endParaRPr lang="ru-RU"/>
        </a:p>
      </dgm:t>
    </dgm:pt>
    <dgm:pt modelId="{ED26D5D7-B387-4D86-A523-F565575C10E1}">
      <dgm:prSet phldrT="[Текст]" custT="1"/>
      <dgm:spPr/>
      <dgm:t>
        <a:bodyPr/>
        <a:lstStyle/>
        <a:p>
          <a:r>
            <a:rPr lang="ru-RU" sz="1600" dirty="0" smtClean="0"/>
            <a:t>Игровая</a:t>
          </a:r>
          <a:endParaRPr lang="ru-RU" sz="1600" dirty="0"/>
        </a:p>
      </dgm:t>
    </dgm:pt>
    <dgm:pt modelId="{DB6354A8-0A27-43B0-B5A4-10DDB63C79CB}" type="parTrans" cxnId="{8E1BAC99-891D-49D4-91E0-C9C598B28461}">
      <dgm:prSet/>
      <dgm:spPr/>
      <dgm:t>
        <a:bodyPr/>
        <a:lstStyle/>
        <a:p>
          <a:endParaRPr lang="ru-RU"/>
        </a:p>
      </dgm:t>
    </dgm:pt>
    <dgm:pt modelId="{9EB5EC51-D0E4-4FD5-9C73-B84A679A59F1}" type="sibTrans" cxnId="{8E1BAC99-891D-49D4-91E0-C9C598B28461}">
      <dgm:prSet/>
      <dgm:spPr/>
      <dgm:t>
        <a:bodyPr/>
        <a:lstStyle/>
        <a:p>
          <a:endParaRPr lang="ru-RU"/>
        </a:p>
      </dgm:t>
    </dgm:pt>
    <dgm:pt modelId="{D7F7692C-66F4-4425-AE82-52E843BC40F0}">
      <dgm:prSet phldrT="[Текст]" custT="1"/>
      <dgm:spPr/>
      <dgm:t>
        <a:bodyPr/>
        <a:lstStyle/>
        <a:p>
          <a:r>
            <a:rPr lang="ru-RU" sz="1600" dirty="0" smtClean="0"/>
            <a:t>Чтение </a:t>
          </a:r>
          <a:r>
            <a:rPr lang="ru-RU" sz="1600" dirty="0" err="1" smtClean="0"/>
            <a:t>х</a:t>
          </a:r>
          <a:r>
            <a:rPr lang="ru-RU" sz="1600" dirty="0" smtClean="0"/>
            <a:t>/ л</a:t>
          </a:r>
          <a:endParaRPr lang="ru-RU" sz="1600" dirty="0"/>
        </a:p>
      </dgm:t>
    </dgm:pt>
    <dgm:pt modelId="{CF40F3DA-F741-4690-B7B7-0866747B1DA1}" type="parTrans" cxnId="{3A2C43EE-8546-481E-B0AD-F47C40F17183}">
      <dgm:prSet/>
      <dgm:spPr/>
      <dgm:t>
        <a:bodyPr/>
        <a:lstStyle/>
        <a:p>
          <a:endParaRPr lang="ru-RU"/>
        </a:p>
      </dgm:t>
    </dgm:pt>
    <dgm:pt modelId="{61123C84-047C-4AD8-925D-4BCE6BDAC3CC}" type="sibTrans" cxnId="{3A2C43EE-8546-481E-B0AD-F47C40F17183}">
      <dgm:prSet/>
      <dgm:spPr/>
      <dgm:t>
        <a:bodyPr/>
        <a:lstStyle/>
        <a:p>
          <a:endParaRPr lang="ru-RU"/>
        </a:p>
      </dgm:t>
    </dgm:pt>
    <dgm:pt modelId="{EB0F7DBC-4C01-4B38-8CAF-C6EC427A3B51}">
      <dgm:prSet phldrT="[Текст]" custT="1"/>
      <dgm:spPr/>
      <dgm:t>
        <a:bodyPr/>
        <a:lstStyle/>
        <a:p>
          <a:r>
            <a:rPr lang="ru-RU" sz="1600" dirty="0" smtClean="0"/>
            <a:t>Трудовая</a:t>
          </a:r>
          <a:endParaRPr lang="ru-RU" sz="1600" dirty="0"/>
        </a:p>
      </dgm:t>
    </dgm:pt>
    <dgm:pt modelId="{78699276-328C-4F6B-89D1-DCA03F21A308}" type="parTrans" cxnId="{EE139F1A-B6D6-4774-9F83-CF412CC4E3C6}">
      <dgm:prSet/>
      <dgm:spPr/>
      <dgm:t>
        <a:bodyPr/>
        <a:lstStyle/>
        <a:p>
          <a:endParaRPr lang="ru-RU"/>
        </a:p>
      </dgm:t>
    </dgm:pt>
    <dgm:pt modelId="{67FDF284-1466-4259-9D36-916F6E679F46}" type="sibTrans" cxnId="{EE139F1A-B6D6-4774-9F83-CF412CC4E3C6}">
      <dgm:prSet/>
      <dgm:spPr/>
      <dgm:t>
        <a:bodyPr/>
        <a:lstStyle/>
        <a:p>
          <a:endParaRPr lang="ru-RU"/>
        </a:p>
      </dgm:t>
    </dgm:pt>
    <dgm:pt modelId="{41C5F449-8696-4C3D-85D8-1DC89028035A}">
      <dgm:prSet phldrT="[Текст]" custT="1"/>
      <dgm:spPr/>
      <dgm:t>
        <a:bodyPr/>
        <a:lstStyle/>
        <a:p>
          <a:r>
            <a:rPr lang="ru-RU" sz="1400" dirty="0" smtClean="0">
              <a:latin typeface="+mn-lt"/>
            </a:rPr>
            <a:t>Двигательная</a:t>
          </a:r>
          <a:endParaRPr lang="ru-RU" sz="1400" dirty="0">
            <a:latin typeface="+mn-lt"/>
          </a:endParaRPr>
        </a:p>
      </dgm:t>
    </dgm:pt>
    <dgm:pt modelId="{899FED5C-17D4-4FBE-AD58-2ECE62696671}" type="parTrans" cxnId="{4539891F-DD82-47E0-9A7A-DF8A6F1320D1}">
      <dgm:prSet/>
      <dgm:spPr/>
      <dgm:t>
        <a:bodyPr/>
        <a:lstStyle/>
        <a:p>
          <a:endParaRPr lang="ru-RU"/>
        </a:p>
      </dgm:t>
    </dgm:pt>
    <dgm:pt modelId="{2C9DCF9F-D13F-4059-B048-B4396CB6CB33}" type="sibTrans" cxnId="{4539891F-DD82-47E0-9A7A-DF8A6F1320D1}">
      <dgm:prSet/>
      <dgm:spPr/>
      <dgm:t>
        <a:bodyPr/>
        <a:lstStyle/>
        <a:p>
          <a:endParaRPr lang="ru-RU"/>
        </a:p>
      </dgm:t>
    </dgm:pt>
    <dgm:pt modelId="{C1AAC949-EBFB-4EBC-AA13-6D506F351042}" type="pres">
      <dgm:prSet presAssocID="{B9243559-D8BF-42B9-9E48-96BA30CD0D07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A978446-9E89-4599-9585-BF9EA88A9B7D}" type="pres">
      <dgm:prSet presAssocID="{68D337D3-27B6-468A-9D47-E7A5F5CA801C}" presName="centerShape" presStyleLbl="node0" presStyleIdx="0" presStyleCnt="1" custScaleX="169109" custScaleY="155458" custLinFactNeighborX="584" custLinFactNeighborY="371"/>
      <dgm:spPr/>
      <dgm:t>
        <a:bodyPr/>
        <a:lstStyle/>
        <a:p>
          <a:endParaRPr lang="ru-RU"/>
        </a:p>
      </dgm:t>
    </dgm:pt>
    <dgm:pt modelId="{21698C95-E2F6-486C-BE0A-7D46446EC535}" type="pres">
      <dgm:prSet presAssocID="{5BEA2BF2-963D-4286-B40D-F123DD246F84}" presName="node" presStyleLbl="node1" presStyleIdx="0" presStyleCnt="8" custScaleX="131532" custScaleY="12324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5E0DB72-4342-4472-9D7A-B568C89AEC92}" type="pres">
      <dgm:prSet presAssocID="{5BEA2BF2-963D-4286-B40D-F123DD246F84}" presName="dummy" presStyleCnt="0"/>
      <dgm:spPr/>
      <dgm:t>
        <a:bodyPr/>
        <a:lstStyle/>
        <a:p>
          <a:endParaRPr lang="ru-RU"/>
        </a:p>
      </dgm:t>
    </dgm:pt>
    <dgm:pt modelId="{19A014A5-FC8C-4454-A8CD-F0E44B9E11FB}" type="pres">
      <dgm:prSet presAssocID="{3899396A-CE39-4498-8ABA-B9A2E6213027}" presName="sibTrans" presStyleLbl="sibTrans2D1" presStyleIdx="0" presStyleCnt="8"/>
      <dgm:spPr/>
      <dgm:t>
        <a:bodyPr/>
        <a:lstStyle/>
        <a:p>
          <a:endParaRPr lang="ru-RU"/>
        </a:p>
      </dgm:t>
    </dgm:pt>
    <dgm:pt modelId="{EF41BA04-B4A7-479B-90E8-2D91304E6BFD}" type="pres">
      <dgm:prSet presAssocID="{4E5F8BAB-77C9-4E0E-B332-1297309DBB86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EDCEE5-52F2-4F37-9D4B-941AC8B631E1}" type="pres">
      <dgm:prSet presAssocID="{4E5F8BAB-77C9-4E0E-B332-1297309DBB86}" presName="dummy" presStyleCnt="0"/>
      <dgm:spPr/>
      <dgm:t>
        <a:bodyPr/>
        <a:lstStyle/>
        <a:p>
          <a:endParaRPr lang="ru-RU"/>
        </a:p>
      </dgm:t>
    </dgm:pt>
    <dgm:pt modelId="{9B9CBFE6-0C3A-4F8B-9C38-3C372074CB98}" type="pres">
      <dgm:prSet presAssocID="{1B07CFCE-B826-48FB-B8E7-E410659B9E67}" presName="sibTrans" presStyleLbl="sibTrans2D1" presStyleIdx="1" presStyleCnt="8"/>
      <dgm:spPr/>
      <dgm:t>
        <a:bodyPr/>
        <a:lstStyle/>
        <a:p>
          <a:endParaRPr lang="ru-RU"/>
        </a:p>
      </dgm:t>
    </dgm:pt>
    <dgm:pt modelId="{04A47BD6-4AD5-40C6-B1E1-59398554341E}" type="pres">
      <dgm:prSet presAssocID="{16247C1E-4EFB-474F-B0E8-557BC7DC67A8}" presName="node" presStyleLbl="node1" presStyleIdx="2" presStyleCnt="8" custScaleX="1215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E4301E0-2130-4EAC-9D16-B0335C928675}" type="pres">
      <dgm:prSet presAssocID="{16247C1E-4EFB-474F-B0E8-557BC7DC67A8}" presName="dummy" presStyleCnt="0"/>
      <dgm:spPr/>
      <dgm:t>
        <a:bodyPr/>
        <a:lstStyle/>
        <a:p>
          <a:endParaRPr lang="ru-RU"/>
        </a:p>
      </dgm:t>
    </dgm:pt>
    <dgm:pt modelId="{655056E1-5EF9-4D1C-8DF5-E87D32A9F810}" type="pres">
      <dgm:prSet presAssocID="{B3891333-46A3-446D-9424-4D43D726BF5F}" presName="sibTrans" presStyleLbl="sibTrans2D1" presStyleIdx="2" presStyleCnt="8"/>
      <dgm:spPr/>
      <dgm:t>
        <a:bodyPr/>
        <a:lstStyle/>
        <a:p>
          <a:endParaRPr lang="ru-RU"/>
        </a:p>
      </dgm:t>
    </dgm:pt>
    <dgm:pt modelId="{00E888F0-7ADA-485D-8A32-C68598F53D55}" type="pres">
      <dgm:prSet presAssocID="{FA23C473-6B53-4BC6-ABA9-B1531C9DB4AC}" presName="node" presStyleLbl="node1" presStyleIdx="3" presStyleCnt="8" custScaleX="11814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7C7CEF-6EC1-42F2-A356-75259024CAF2}" type="pres">
      <dgm:prSet presAssocID="{FA23C473-6B53-4BC6-ABA9-B1531C9DB4AC}" presName="dummy" presStyleCnt="0"/>
      <dgm:spPr/>
      <dgm:t>
        <a:bodyPr/>
        <a:lstStyle/>
        <a:p>
          <a:endParaRPr lang="ru-RU"/>
        </a:p>
      </dgm:t>
    </dgm:pt>
    <dgm:pt modelId="{28B00A89-3D84-401D-9143-12796660DBB5}" type="pres">
      <dgm:prSet presAssocID="{FECE6ABB-2687-4A98-B508-CD18CCCE4F98}" presName="sibTrans" presStyleLbl="sibTrans2D1" presStyleIdx="3" presStyleCnt="8"/>
      <dgm:spPr/>
      <dgm:t>
        <a:bodyPr/>
        <a:lstStyle/>
        <a:p>
          <a:endParaRPr lang="ru-RU"/>
        </a:p>
      </dgm:t>
    </dgm:pt>
    <dgm:pt modelId="{B2CFDC42-BFF6-454D-9639-FBE1833BAF2A}" type="pres">
      <dgm:prSet presAssocID="{ED26D5D7-B387-4D86-A523-F565575C10E1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3563BD-B026-4F8E-A06B-66109F087600}" type="pres">
      <dgm:prSet presAssocID="{ED26D5D7-B387-4D86-A523-F565575C10E1}" presName="dummy" presStyleCnt="0"/>
      <dgm:spPr/>
      <dgm:t>
        <a:bodyPr/>
        <a:lstStyle/>
        <a:p>
          <a:endParaRPr lang="ru-RU"/>
        </a:p>
      </dgm:t>
    </dgm:pt>
    <dgm:pt modelId="{89A722EB-8865-4E6C-A1FA-B07B4A6CE84B}" type="pres">
      <dgm:prSet presAssocID="{9EB5EC51-D0E4-4FD5-9C73-B84A679A59F1}" presName="sibTrans" presStyleLbl="sibTrans2D1" presStyleIdx="4" presStyleCnt="8"/>
      <dgm:spPr/>
      <dgm:t>
        <a:bodyPr/>
        <a:lstStyle/>
        <a:p>
          <a:endParaRPr lang="ru-RU"/>
        </a:p>
      </dgm:t>
    </dgm:pt>
    <dgm:pt modelId="{55A01FE9-5A0F-4AFC-B172-00ABEA441B52}" type="pres">
      <dgm:prSet presAssocID="{D7F7692C-66F4-4425-AE82-52E843BC40F0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A5A6C33-E54F-451D-AC1E-88D6C53F3B26}" type="pres">
      <dgm:prSet presAssocID="{D7F7692C-66F4-4425-AE82-52E843BC40F0}" presName="dummy" presStyleCnt="0"/>
      <dgm:spPr/>
      <dgm:t>
        <a:bodyPr/>
        <a:lstStyle/>
        <a:p>
          <a:endParaRPr lang="ru-RU"/>
        </a:p>
      </dgm:t>
    </dgm:pt>
    <dgm:pt modelId="{C5BEBBE3-7FAB-434E-824B-4B5181C625E1}" type="pres">
      <dgm:prSet presAssocID="{61123C84-047C-4AD8-925D-4BCE6BDAC3CC}" presName="sibTrans" presStyleLbl="sibTrans2D1" presStyleIdx="5" presStyleCnt="8"/>
      <dgm:spPr/>
      <dgm:t>
        <a:bodyPr/>
        <a:lstStyle/>
        <a:p>
          <a:endParaRPr lang="ru-RU"/>
        </a:p>
      </dgm:t>
    </dgm:pt>
    <dgm:pt modelId="{1FEB3E4E-D19B-46A4-8FAF-FFFE7670E1B5}" type="pres">
      <dgm:prSet presAssocID="{EB0F7DBC-4C01-4B38-8CAF-C6EC427A3B51}" presName="node" presStyleLbl="node1" presStyleIdx="6" presStyleCnt="8" custScaleX="125470" custRadScaleRad="99350" custRadScaleInc="572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2EAF7DA-9C15-42E0-81EC-FF7CD1AD8480}" type="pres">
      <dgm:prSet presAssocID="{EB0F7DBC-4C01-4B38-8CAF-C6EC427A3B51}" presName="dummy" presStyleCnt="0"/>
      <dgm:spPr/>
      <dgm:t>
        <a:bodyPr/>
        <a:lstStyle/>
        <a:p>
          <a:endParaRPr lang="ru-RU"/>
        </a:p>
      </dgm:t>
    </dgm:pt>
    <dgm:pt modelId="{884A9D9E-46F1-4E17-8550-70409176E999}" type="pres">
      <dgm:prSet presAssocID="{67FDF284-1466-4259-9D36-916F6E679F46}" presName="sibTrans" presStyleLbl="sibTrans2D1" presStyleIdx="6" presStyleCnt="8"/>
      <dgm:spPr/>
      <dgm:t>
        <a:bodyPr/>
        <a:lstStyle/>
        <a:p>
          <a:endParaRPr lang="ru-RU"/>
        </a:p>
      </dgm:t>
    </dgm:pt>
    <dgm:pt modelId="{65C6200E-494B-413F-AEEB-6BCF8DBDCD34}" type="pres">
      <dgm:prSet presAssocID="{41C5F449-8696-4C3D-85D8-1DC89028035A}" presName="node" presStyleLbl="node1" presStyleIdx="7" presStyleCnt="8" custScaleX="120101" custScaleY="10457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FD65FF-F2BE-44B6-AD65-8AFA30AAE243}" type="pres">
      <dgm:prSet presAssocID="{41C5F449-8696-4C3D-85D8-1DC89028035A}" presName="dummy" presStyleCnt="0"/>
      <dgm:spPr/>
      <dgm:t>
        <a:bodyPr/>
        <a:lstStyle/>
        <a:p>
          <a:endParaRPr lang="ru-RU"/>
        </a:p>
      </dgm:t>
    </dgm:pt>
    <dgm:pt modelId="{31A5C613-D03F-4C69-AF54-05357C74E607}" type="pres">
      <dgm:prSet presAssocID="{2C9DCF9F-D13F-4059-B048-B4396CB6CB33}" presName="sibTrans" presStyleLbl="sibTrans2D1" presStyleIdx="7" presStyleCnt="8"/>
      <dgm:spPr/>
      <dgm:t>
        <a:bodyPr/>
        <a:lstStyle/>
        <a:p>
          <a:endParaRPr lang="ru-RU"/>
        </a:p>
      </dgm:t>
    </dgm:pt>
  </dgm:ptLst>
  <dgm:cxnLst>
    <dgm:cxn modelId="{E8D21297-EF9C-4835-8D37-EEBA2FE0D388}" srcId="{B9243559-D8BF-42B9-9E48-96BA30CD0D07}" destId="{2CBDC712-4CC1-4D7E-83BC-7D83F1AAA19E}" srcOrd="1" destOrd="0" parTransId="{012D5E08-97E7-4D6C-8A72-67E6236416C5}" sibTransId="{236B2CD4-D1D6-4761-8CBF-3B23FF02D3C2}"/>
    <dgm:cxn modelId="{9EAC0BCD-73CF-4C2E-9F86-0EE976E5F14F}" srcId="{68D337D3-27B6-468A-9D47-E7A5F5CA801C}" destId="{16247C1E-4EFB-474F-B0E8-557BC7DC67A8}" srcOrd="2" destOrd="0" parTransId="{E3E06318-1F0D-4DFE-A0B1-41E680F6B585}" sibTransId="{B3891333-46A3-446D-9424-4D43D726BF5F}"/>
    <dgm:cxn modelId="{02F9C69A-776E-4E56-AE36-4A7F99FE1E9D}" type="presOf" srcId="{ED26D5D7-B387-4D86-A523-F565575C10E1}" destId="{B2CFDC42-BFF6-454D-9639-FBE1833BAF2A}" srcOrd="0" destOrd="0" presId="urn:microsoft.com/office/officeart/2005/8/layout/radial6"/>
    <dgm:cxn modelId="{65A622BE-9FE2-48EE-B56A-52C7DBBF2FC3}" type="presOf" srcId="{67FDF284-1466-4259-9D36-916F6E679F46}" destId="{884A9D9E-46F1-4E17-8550-70409176E999}" srcOrd="0" destOrd="0" presId="urn:microsoft.com/office/officeart/2005/8/layout/radial6"/>
    <dgm:cxn modelId="{601DAD71-77D2-4F94-AA68-36596210A276}" srcId="{68D337D3-27B6-468A-9D47-E7A5F5CA801C}" destId="{4E5F8BAB-77C9-4E0E-B332-1297309DBB86}" srcOrd="1" destOrd="0" parTransId="{DD6E2372-B538-4BAA-8D7D-B8D5459102BF}" sibTransId="{1B07CFCE-B826-48FB-B8E7-E410659B9E67}"/>
    <dgm:cxn modelId="{A54F5232-1F4C-40AA-8B81-B425A253E29E}" type="presOf" srcId="{2C9DCF9F-D13F-4059-B048-B4396CB6CB33}" destId="{31A5C613-D03F-4C69-AF54-05357C74E607}" srcOrd="0" destOrd="0" presId="urn:microsoft.com/office/officeart/2005/8/layout/radial6"/>
    <dgm:cxn modelId="{AF9153B9-C167-450F-9D55-121669CE1413}" type="presOf" srcId="{61123C84-047C-4AD8-925D-4BCE6BDAC3CC}" destId="{C5BEBBE3-7FAB-434E-824B-4B5181C625E1}" srcOrd="0" destOrd="0" presId="urn:microsoft.com/office/officeart/2005/8/layout/radial6"/>
    <dgm:cxn modelId="{DCFC549E-CCAA-4E23-8D78-6AD64722A55A}" type="presOf" srcId="{5BEA2BF2-963D-4286-B40D-F123DD246F84}" destId="{21698C95-E2F6-486C-BE0A-7D46446EC535}" srcOrd="0" destOrd="0" presId="urn:microsoft.com/office/officeart/2005/8/layout/radial6"/>
    <dgm:cxn modelId="{43449098-17F0-4F37-B02E-1E707283B064}" srcId="{68D337D3-27B6-468A-9D47-E7A5F5CA801C}" destId="{5BEA2BF2-963D-4286-B40D-F123DD246F84}" srcOrd="0" destOrd="0" parTransId="{E98536F8-73CE-4B9F-9429-707E43176FDF}" sibTransId="{3899396A-CE39-4498-8ABA-B9A2E6213027}"/>
    <dgm:cxn modelId="{4ED72090-8278-42FA-9119-B8F8228E816E}" type="presOf" srcId="{B3891333-46A3-446D-9424-4D43D726BF5F}" destId="{655056E1-5EF9-4D1C-8DF5-E87D32A9F810}" srcOrd="0" destOrd="0" presId="urn:microsoft.com/office/officeart/2005/8/layout/radial6"/>
    <dgm:cxn modelId="{8E1BAC99-891D-49D4-91E0-C9C598B28461}" srcId="{68D337D3-27B6-468A-9D47-E7A5F5CA801C}" destId="{ED26D5D7-B387-4D86-A523-F565575C10E1}" srcOrd="4" destOrd="0" parTransId="{DB6354A8-0A27-43B0-B5A4-10DDB63C79CB}" sibTransId="{9EB5EC51-D0E4-4FD5-9C73-B84A679A59F1}"/>
    <dgm:cxn modelId="{C5EBDAF9-FEE2-4252-A63B-C6E25E06A872}" type="presOf" srcId="{4E5F8BAB-77C9-4E0E-B332-1297309DBB86}" destId="{EF41BA04-B4A7-479B-90E8-2D91304E6BFD}" srcOrd="0" destOrd="0" presId="urn:microsoft.com/office/officeart/2005/8/layout/radial6"/>
    <dgm:cxn modelId="{48855B3B-7922-41F9-829D-A958B7550DE2}" type="presOf" srcId="{B9243559-D8BF-42B9-9E48-96BA30CD0D07}" destId="{C1AAC949-EBFB-4EBC-AA13-6D506F351042}" srcOrd="0" destOrd="0" presId="urn:microsoft.com/office/officeart/2005/8/layout/radial6"/>
    <dgm:cxn modelId="{829A2CBB-6EA3-4BFB-B42D-2B226EF21B83}" type="presOf" srcId="{FECE6ABB-2687-4A98-B508-CD18CCCE4F98}" destId="{28B00A89-3D84-401D-9143-12796660DBB5}" srcOrd="0" destOrd="0" presId="urn:microsoft.com/office/officeart/2005/8/layout/radial6"/>
    <dgm:cxn modelId="{4539891F-DD82-47E0-9A7A-DF8A6F1320D1}" srcId="{68D337D3-27B6-468A-9D47-E7A5F5CA801C}" destId="{41C5F449-8696-4C3D-85D8-1DC89028035A}" srcOrd="7" destOrd="0" parTransId="{899FED5C-17D4-4FBE-AD58-2ECE62696671}" sibTransId="{2C9DCF9F-D13F-4059-B048-B4396CB6CB33}"/>
    <dgm:cxn modelId="{EE139F1A-B6D6-4774-9F83-CF412CC4E3C6}" srcId="{68D337D3-27B6-468A-9D47-E7A5F5CA801C}" destId="{EB0F7DBC-4C01-4B38-8CAF-C6EC427A3B51}" srcOrd="6" destOrd="0" parTransId="{78699276-328C-4F6B-89D1-DCA03F21A308}" sibTransId="{67FDF284-1466-4259-9D36-916F6E679F46}"/>
    <dgm:cxn modelId="{06BF73AB-44F6-4F15-A471-F932B652D3DB}" type="presOf" srcId="{68D337D3-27B6-468A-9D47-E7A5F5CA801C}" destId="{DA978446-9E89-4599-9585-BF9EA88A9B7D}" srcOrd="0" destOrd="0" presId="urn:microsoft.com/office/officeart/2005/8/layout/radial6"/>
    <dgm:cxn modelId="{5EC9EA23-EAAE-444A-AF24-4DC8DEBDB004}" type="presOf" srcId="{41C5F449-8696-4C3D-85D8-1DC89028035A}" destId="{65C6200E-494B-413F-AEEB-6BCF8DBDCD34}" srcOrd="0" destOrd="0" presId="urn:microsoft.com/office/officeart/2005/8/layout/radial6"/>
    <dgm:cxn modelId="{6D6B1C6D-58D1-4DF9-8CA9-854FA799D04E}" type="presOf" srcId="{3899396A-CE39-4498-8ABA-B9A2E6213027}" destId="{19A014A5-FC8C-4454-A8CD-F0E44B9E11FB}" srcOrd="0" destOrd="0" presId="urn:microsoft.com/office/officeart/2005/8/layout/radial6"/>
    <dgm:cxn modelId="{C0DBF019-9763-42D1-8FC9-96D04E6FA248}" type="presOf" srcId="{EB0F7DBC-4C01-4B38-8CAF-C6EC427A3B51}" destId="{1FEB3E4E-D19B-46A4-8FAF-FFFE7670E1B5}" srcOrd="0" destOrd="0" presId="urn:microsoft.com/office/officeart/2005/8/layout/radial6"/>
    <dgm:cxn modelId="{571427EE-2092-4303-90C2-2C17E16FED3B}" srcId="{B9243559-D8BF-42B9-9E48-96BA30CD0D07}" destId="{68D337D3-27B6-468A-9D47-E7A5F5CA801C}" srcOrd="0" destOrd="0" parTransId="{48FD1E84-3275-4EDC-920A-43E8E01045A6}" sibTransId="{AA074D7D-534F-4E99-A779-DD2E5387830F}"/>
    <dgm:cxn modelId="{9B1619E5-505C-4B4E-883E-FCF91B5FC56D}" type="presOf" srcId="{16247C1E-4EFB-474F-B0E8-557BC7DC67A8}" destId="{04A47BD6-4AD5-40C6-B1E1-59398554341E}" srcOrd="0" destOrd="0" presId="urn:microsoft.com/office/officeart/2005/8/layout/radial6"/>
    <dgm:cxn modelId="{3A2C43EE-8546-481E-B0AD-F47C40F17183}" srcId="{68D337D3-27B6-468A-9D47-E7A5F5CA801C}" destId="{D7F7692C-66F4-4425-AE82-52E843BC40F0}" srcOrd="5" destOrd="0" parTransId="{CF40F3DA-F741-4690-B7B7-0866747B1DA1}" sibTransId="{61123C84-047C-4AD8-925D-4BCE6BDAC3CC}"/>
    <dgm:cxn modelId="{33A1CEEA-075E-463F-8D58-C7B54D685503}" type="presOf" srcId="{9EB5EC51-D0E4-4FD5-9C73-B84A679A59F1}" destId="{89A722EB-8865-4E6C-A1FA-B07B4A6CE84B}" srcOrd="0" destOrd="0" presId="urn:microsoft.com/office/officeart/2005/8/layout/radial6"/>
    <dgm:cxn modelId="{19B3B1F9-6E45-481B-A5DA-74BE3281FB7E}" type="presOf" srcId="{1B07CFCE-B826-48FB-B8E7-E410659B9E67}" destId="{9B9CBFE6-0C3A-4F8B-9C38-3C372074CB98}" srcOrd="0" destOrd="0" presId="urn:microsoft.com/office/officeart/2005/8/layout/radial6"/>
    <dgm:cxn modelId="{656D6CF5-F023-4ADA-8E0F-0C0B2E8CA303}" srcId="{68D337D3-27B6-468A-9D47-E7A5F5CA801C}" destId="{FA23C473-6B53-4BC6-ABA9-B1531C9DB4AC}" srcOrd="3" destOrd="0" parTransId="{FCCB8F4F-D59C-428E-B6B3-71316A440FE6}" sibTransId="{FECE6ABB-2687-4A98-B508-CD18CCCE4F98}"/>
    <dgm:cxn modelId="{A8C15A40-61A2-445E-8392-5E8D749A24C2}" srcId="{2CBDC712-4CC1-4D7E-83BC-7D83F1AAA19E}" destId="{309D77B2-E858-419F-A334-07FD94669A76}" srcOrd="1" destOrd="0" parTransId="{D6787F68-2B90-4D67-907D-F0C3C62FD7C0}" sibTransId="{766CAD22-4E84-41AB-B0A8-C292BAEE11CD}"/>
    <dgm:cxn modelId="{4714024F-EF3B-43C4-8D96-41E225134241}" type="presOf" srcId="{FA23C473-6B53-4BC6-ABA9-B1531C9DB4AC}" destId="{00E888F0-7ADA-485D-8A32-C68598F53D55}" srcOrd="0" destOrd="0" presId="urn:microsoft.com/office/officeart/2005/8/layout/radial6"/>
    <dgm:cxn modelId="{23E4BB6E-452B-4A8E-B7FE-63A72C3E5930}" srcId="{2CBDC712-4CC1-4D7E-83BC-7D83F1AAA19E}" destId="{DAF91FF0-AE03-4640-AC1D-E6B658B3A11C}" srcOrd="0" destOrd="0" parTransId="{76903899-3080-425E-ABB4-846C7AAA13A3}" sibTransId="{11D53954-20D0-43C6-B650-38F9FE420D30}"/>
    <dgm:cxn modelId="{89FEB285-D293-4D7F-A7F1-6C2C868073C9}" type="presOf" srcId="{D7F7692C-66F4-4425-AE82-52E843BC40F0}" destId="{55A01FE9-5A0F-4AFC-B172-00ABEA441B52}" srcOrd="0" destOrd="0" presId="urn:microsoft.com/office/officeart/2005/8/layout/radial6"/>
    <dgm:cxn modelId="{DED58C07-54B7-4414-94B1-F257D135F5C2}" type="presParOf" srcId="{C1AAC949-EBFB-4EBC-AA13-6D506F351042}" destId="{DA978446-9E89-4599-9585-BF9EA88A9B7D}" srcOrd="0" destOrd="0" presId="urn:microsoft.com/office/officeart/2005/8/layout/radial6"/>
    <dgm:cxn modelId="{6CEB1491-03CD-4A33-A83A-F60EF0A6BBCC}" type="presParOf" srcId="{C1AAC949-EBFB-4EBC-AA13-6D506F351042}" destId="{21698C95-E2F6-486C-BE0A-7D46446EC535}" srcOrd="1" destOrd="0" presId="urn:microsoft.com/office/officeart/2005/8/layout/radial6"/>
    <dgm:cxn modelId="{B2466FC9-750D-4EFC-B6F7-3563AA6BECD6}" type="presParOf" srcId="{C1AAC949-EBFB-4EBC-AA13-6D506F351042}" destId="{55E0DB72-4342-4472-9D7A-B568C89AEC92}" srcOrd="2" destOrd="0" presId="urn:microsoft.com/office/officeart/2005/8/layout/radial6"/>
    <dgm:cxn modelId="{31DD8434-805F-43E8-A212-111B1EFFE661}" type="presParOf" srcId="{C1AAC949-EBFB-4EBC-AA13-6D506F351042}" destId="{19A014A5-FC8C-4454-A8CD-F0E44B9E11FB}" srcOrd="3" destOrd="0" presId="urn:microsoft.com/office/officeart/2005/8/layout/radial6"/>
    <dgm:cxn modelId="{C96EFF5D-4938-4780-93E6-C455758B2340}" type="presParOf" srcId="{C1AAC949-EBFB-4EBC-AA13-6D506F351042}" destId="{EF41BA04-B4A7-479B-90E8-2D91304E6BFD}" srcOrd="4" destOrd="0" presId="urn:microsoft.com/office/officeart/2005/8/layout/radial6"/>
    <dgm:cxn modelId="{FD2D06A5-FAA2-46D7-B709-B205C56A7F87}" type="presParOf" srcId="{C1AAC949-EBFB-4EBC-AA13-6D506F351042}" destId="{B1EDCEE5-52F2-4F37-9D4B-941AC8B631E1}" srcOrd="5" destOrd="0" presId="urn:microsoft.com/office/officeart/2005/8/layout/radial6"/>
    <dgm:cxn modelId="{4A73DCF9-97B7-4E38-9BF9-DAB25DF803ED}" type="presParOf" srcId="{C1AAC949-EBFB-4EBC-AA13-6D506F351042}" destId="{9B9CBFE6-0C3A-4F8B-9C38-3C372074CB98}" srcOrd="6" destOrd="0" presId="urn:microsoft.com/office/officeart/2005/8/layout/radial6"/>
    <dgm:cxn modelId="{0DFA9711-F133-46ED-B9F6-D8A071DFDA52}" type="presParOf" srcId="{C1AAC949-EBFB-4EBC-AA13-6D506F351042}" destId="{04A47BD6-4AD5-40C6-B1E1-59398554341E}" srcOrd="7" destOrd="0" presId="urn:microsoft.com/office/officeart/2005/8/layout/radial6"/>
    <dgm:cxn modelId="{1F17A8F1-9776-4FF6-9518-89A0D5B76824}" type="presParOf" srcId="{C1AAC949-EBFB-4EBC-AA13-6D506F351042}" destId="{6E4301E0-2130-4EAC-9D16-B0335C928675}" srcOrd="8" destOrd="0" presId="urn:microsoft.com/office/officeart/2005/8/layout/radial6"/>
    <dgm:cxn modelId="{676ED954-A381-4109-BB4B-7E46F2B9D37B}" type="presParOf" srcId="{C1AAC949-EBFB-4EBC-AA13-6D506F351042}" destId="{655056E1-5EF9-4D1C-8DF5-E87D32A9F810}" srcOrd="9" destOrd="0" presId="urn:microsoft.com/office/officeart/2005/8/layout/radial6"/>
    <dgm:cxn modelId="{11188909-A6A8-4604-8B41-73B95798A90F}" type="presParOf" srcId="{C1AAC949-EBFB-4EBC-AA13-6D506F351042}" destId="{00E888F0-7ADA-485D-8A32-C68598F53D55}" srcOrd="10" destOrd="0" presId="urn:microsoft.com/office/officeart/2005/8/layout/radial6"/>
    <dgm:cxn modelId="{0BC965EC-111E-4F78-A456-2BB5F0A88923}" type="presParOf" srcId="{C1AAC949-EBFB-4EBC-AA13-6D506F351042}" destId="{B17C7CEF-6EC1-42F2-A356-75259024CAF2}" srcOrd="11" destOrd="0" presId="urn:microsoft.com/office/officeart/2005/8/layout/radial6"/>
    <dgm:cxn modelId="{3B63BC7E-2D0F-4458-A14D-1AF0CA689F7E}" type="presParOf" srcId="{C1AAC949-EBFB-4EBC-AA13-6D506F351042}" destId="{28B00A89-3D84-401D-9143-12796660DBB5}" srcOrd="12" destOrd="0" presId="urn:microsoft.com/office/officeart/2005/8/layout/radial6"/>
    <dgm:cxn modelId="{91DD811A-0794-43D5-8F08-36EC2F69CB19}" type="presParOf" srcId="{C1AAC949-EBFB-4EBC-AA13-6D506F351042}" destId="{B2CFDC42-BFF6-454D-9639-FBE1833BAF2A}" srcOrd="13" destOrd="0" presId="urn:microsoft.com/office/officeart/2005/8/layout/radial6"/>
    <dgm:cxn modelId="{91B5805F-88DD-40A3-8F7B-9532B89F27C2}" type="presParOf" srcId="{C1AAC949-EBFB-4EBC-AA13-6D506F351042}" destId="{AE3563BD-B026-4F8E-A06B-66109F087600}" srcOrd="14" destOrd="0" presId="urn:microsoft.com/office/officeart/2005/8/layout/radial6"/>
    <dgm:cxn modelId="{C0F40250-E786-4427-B9A9-74E8AE634DC1}" type="presParOf" srcId="{C1AAC949-EBFB-4EBC-AA13-6D506F351042}" destId="{89A722EB-8865-4E6C-A1FA-B07B4A6CE84B}" srcOrd="15" destOrd="0" presId="urn:microsoft.com/office/officeart/2005/8/layout/radial6"/>
    <dgm:cxn modelId="{9363BCE0-5729-438A-8804-D444092AAC9A}" type="presParOf" srcId="{C1AAC949-EBFB-4EBC-AA13-6D506F351042}" destId="{55A01FE9-5A0F-4AFC-B172-00ABEA441B52}" srcOrd="16" destOrd="0" presId="urn:microsoft.com/office/officeart/2005/8/layout/radial6"/>
    <dgm:cxn modelId="{0AA5A7CA-3D86-4F21-BCEA-6EB2AD74B7DE}" type="presParOf" srcId="{C1AAC949-EBFB-4EBC-AA13-6D506F351042}" destId="{8A5A6C33-E54F-451D-AC1E-88D6C53F3B26}" srcOrd="17" destOrd="0" presId="urn:microsoft.com/office/officeart/2005/8/layout/radial6"/>
    <dgm:cxn modelId="{43A0079F-C5FD-47B4-84E4-DA0191A035D3}" type="presParOf" srcId="{C1AAC949-EBFB-4EBC-AA13-6D506F351042}" destId="{C5BEBBE3-7FAB-434E-824B-4B5181C625E1}" srcOrd="18" destOrd="0" presId="urn:microsoft.com/office/officeart/2005/8/layout/radial6"/>
    <dgm:cxn modelId="{B296ABA4-6BB9-418A-9EEA-BE2106D32048}" type="presParOf" srcId="{C1AAC949-EBFB-4EBC-AA13-6D506F351042}" destId="{1FEB3E4E-D19B-46A4-8FAF-FFFE7670E1B5}" srcOrd="19" destOrd="0" presId="urn:microsoft.com/office/officeart/2005/8/layout/radial6"/>
    <dgm:cxn modelId="{1AB8B198-A77D-4825-82CC-80CAF67051B3}" type="presParOf" srcId="{C1AAC949-EBFB-4EBC-AA13-6D506F351042}" destId="{C2EAF7DA-9C15-42E0-81EC-FF7CD1AD8480}" srcOrd="20" destOrd="0" presId="urn:microsoft.com/office/officeart/2005/8/layout/radial6"/>
    <dgm:cxn modelId="{7BBC1824-C194-4C5F-8236-D6010B7D6282}" type="presParOf" srcId="{C1AAC949-EBFB-4EBC-AA13-6D506F351042}" destId="{884A9D9E-46F1-4E17-8550-70409176E999}" srcOrd="21" destOrd="0" presId="urn:microsoft.com/office/officeart/2005/8/layout/radial6"/>
    <dgm:cxn modelId="{89462D77-01CF-4776-8E1D-666D2454D643}" type="presParOf" srcId="{C1AAC949-EBFB-4EBC-AA13-6D506F351042}" destId="{65C6200E-494B-413F-AEEB-6BCF8DBDCD34}" srcOrd="22" destOrd="0" presId="urn:microsoft.com/office/officeart/2005/8/layout/radial6"/>
    <dgm:cxn modelId="{F30575DF-120B-41FB-989A-135C8FC49B3D}" type="presParOf" srcId="{C1AAC949-EBFB-4EBC-AA13-6D506F351042}" destId="{EFFD65FF-F2BE-44B6-AD65-8AFA30AAE243}" srcOrd="23" destOrd="0" presId="urn:microsoft.com/office/officeart/2005/8/layout/radial6"/>
    <dgm:cxn modelId="{D2C550E4-C101-4085-9208-F67E96D06B8C}" type="presParOf" srcId="{C1AAC949-EBFB-4EBC-AA13-6D506F351042}" destId="{31A5C613-D03F-4C69-AF54-05357C74E607}" srcOrd="24" destOrd="0" presId="urn:microsoft.com/office/officeart/2005/8/layout/radial6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09049904-84D4-45FD-B8A3-6A9F643EC7D9}" type="doc">
      <dgm:prSet loTypeId="urn:microsoft.com/office/officeart/2005/8/layout/default" loCatId="list" qsTypeId="urn:microsoft.com/office/officeart/2005/8/quickstyle/3d7" qsCatId="3D" csTypeId="urn:microsoft.com/office/officeart/2005/8/colors/accent4_2" csCatId="accent4" phldr="1"/>
      <dgm:spPr/>
      <dgm:t>
        <a:bodyPr/>
        <a:lstStyle/>
        <a:p>
          <a:endParaRPr lang="ru-RU"/>
        </a:p>
      </dgm:t>
    </dgm:pt>
    <dgm:pt modelId="{242B0087-F31D-4F7B-B928-E16DCF6AA301}">
      <dgm:prSet phldrT="[Текст]" custT="1"/>
      <dgm:spPr/>
      <dgm:t>
        <a:bodyPr/>
        <a:lstStyle/>
        <a:p>
          <a:r>
            <a:rPr lang="ru-RU" sz="4000" dirty="0" smtClean="0">
              <a:solidFill>
                <a:schemeClr val="bg1"/>
              </a:solidFill>
              <a:latin typeface="Constantia" pitchFamily="18" charset="0"/>
            </a:rPr>
            <a:t>учебное </a:t>
          </a:r>
        </a:p>
        <a:p>
          <a:r>
            <a:rPr lang="ru-RU" sz="4000" dirty="0" smtClean="0">
              <a:solidFill>
                <a:schemeClr val="bg1"/>
              </a:solidFill>
              <a:latin typeface="Constantia" pitchFamily="18" charset="0"/>
            </a:rPr>
            <a:t>занятие</a:t>
          </a:r>
          <a:endParaRPr lang="ru-RU" sz="4000" dirty="0">
            <a:solidFill>
              <a:schemeClr val="bg1"/>
            </a:solidFill>
            <a:latin typeface="Constantia" pitchFamily="18" charset="0"/>
          </a:endParaRPr>
        </a:p>
      </dgm:t>
    </dgm:pt>
    <dgm:pt modelId="{5D8B9AF7-19CF-43D7-B182-BD6BA8543AA1}" type="parTrans" cxnId="{D0744F85-D676-4652-B61A-6A9D86E35D2E}">
      <dgm:prSet/>
      <dgm:spPr/>
      <dgm:t>
        <a:bodyPr/>
        <a:lstStyle/>
        <a:p>
          <a:endParaRPr lang="ru-RU"/>
        </a:p>
      </dgm:t>
    </dgm:pt>
    <dgm:pt modelId="{98A49A16-480D-4CF9-B3BB-7006921110DB}" type="sibTrans" cxnId="{D0744F85-D676-4652-B61A-6A9D86E35D2E}">
      <dgm:prSet/>
      <dgm:spPr/>
      <dgm:t>
        <a:bodyPr/>
        <a:lstStyle/>
        <a:p>
          <a:endParaRPr lang="ru-RU"/>
        </a:p>
      </dgm:t>
    </dgm:pt>
    <dgm:pt modelId="{9BA61197-8507-4C2F-9EDB-EED90F92E108}">
      <dgm:prSet phldrT="[Текст]" custT="1"/>
      <dgm:spPr/>
      <dgm:t>
        <a:bodyPr/>
        <a:lstStyle/>
        <a:p>
          <a:pPr algn="ctr"/>
          <a:r>
            <a:rPr lang="ru-RU" sz="2000" b="1" dirty="0" smtClean="0">
              <a:solidFill>
                <a:schemeClr val="bg1"/>
              </a:solidFill>
              <a:latin typeface="Constantia" pitchFamily="18" charset="0"/>
            </a:rPr>
            <a:t>игра</a:t>
          </a:r>
        </a:p>
        <a:p>
          <a:pPr algn="ctr"/>
          <a:r>
            <a:rPr lang="ru-RU" sz="2000" b="1" dirty="0" smtClean="0">
              <a:solidFill>
                <a:schemeClr val="bg1"/>
              </a:solidFill>
              <a:latin typeface="Constantia" pitchFamily="18" charset="0"/>
            </a:rPr>
            <a:t>наблюдение</a:t>
          </a:r>
        </a:p>
        <a:p>
          <a:pPr algn="ctr"/>
          <a:r>
            <a:rPr lang="ru-RU" sz="2000" b="1" dirty="0" smtClean="0">
              <a:solidFill>
                <a:schemeClr val="bg1"/>
              </a:solidFill>
              <a:latin typeface="Constantia" pitchFamily="18" charset="0"/>
            </a:rPr>
            <a:t>экспериментирование</a:t>
          </a:r>
        </a:p>
        <a:p>
          <a:pPr algn="ctr"/>
          <a:r>
            <a:rPr lang="ru-RU" sz="2000" b="1" dirty="0" smtClean="0">
              <a:solidFill>
                <a:schemeClr val="bg1"/>
              </a:solidFill>
              <a:latin typeface="Constantia" pitchFamily="18" charset="0"/>
            </a:rPr>
            <a:t>коллекционирование</a:t>
          </a:r>
        </a:p>
        <a:p>
          <a:pPr algn="ctr"/>
          <a:r>
            <a:rPr lang="ru-RU" sz="2000" b="1" dirty="0" smtClean="0">
              <a:solidFill>
                <a:schemeClr val="bg1"/>
              </a:solidFill>
              <a:latin typeface="Constantia" pitchFamily="18" charset="0"/>
            </a:rPr>
            <a:t>реализация проектов</a:t>
          </a:r>
        </a:p>
        <a:p>
          <a:pPr algn="ctr"/>
          <a:r>
            <a:rPr lang="ru-RU" sz="2000" b="1" dirty="0" smtClean="0">
              <a:solidFill>
                <a:schemeClr val="bg1"/>
              </a:solidFill>
              <a:latin typeface="Constantia" pitchFamily="18" charset="0"/>
            </a:rPr>
            <a:t>решение проблемных ситуаций</a:t>
          </a:r>
        </a:p>
      </dgm:t>
    </dgm:pt>
    <dgm:pt modelId="{FF0F8727-351C-4B40-BD1F-208A216CAC90}" type="parTrans" cxnId="{0DCC18EA-DE2C-43D6-9104-1C7E93BEEBDB}">
      <dgm:prSet/>
      <dgm:spPr/>
      <dgm:t>
        <a:bodyPr/>
        <a:lstStyle/>
        <a:p>
          <a:endParaRPr lang="ru-RU"/>
        </a:p>
      </dgm:t>
    </dgm:pt>
    <dgm:pt modelId="{F49020AE-D4B7-4295-92C1-7CEF0334D72F}" type="sibTrans" cxnId="{0DCC18EA-DE2C-43D6-9104-1C7E93BEEBDB}">
      <dgm:prSet/>
      <dgm:spPr/>
      <dgm:t>
        <a:bodyPr/>
        <a:lstStyle/>
        <a:p>
          <a:endParaRPr lang="ru-RU"/>
        </a:p>
      </dgm:t>
    </dgm:pt>
    <dgm:pt modelId="{DE22FDB7-311B-4504-8FD8-11B272EF99F4}" type="pres">
      <dgm:prSet presAssocID="{09049904-84D4-45FD-B8A3-6A9F643EC7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16955E0-6C87-4825-9B71-AE50E30BE6B1}" type="pres">
      <dgm:prSet presAssocID="{242B0087-F31D-4F7B-B928-E16DCF6AA301}" presName="node" presStyleLbl="node1" presStyleIdx="0" presStyleCnt="2" custScaleY="111320" custLinFactNeighborX="8179" custLinFactNeighborY="5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FD19099-0F69-4EFD-A2D9-EA5C252D8C03}" type="pres">
      <dgm:prSet presAssocID="{98A49A16-480D-4CF9-B3BB-7006921110DB}" presName="sibTrans" presStyleCnt="0"/>
      <dgm:spPr/>
      <dgm:t>
        <a:bodyPr/>
        <a:lstStyle/>
        <a:p>
          <a:endParaRPr lang="ru-RU"/>
        </a:p>
      </dgm:t>
    </dgm:pt>
    <dgm:pt modelId="{DEEC0AB5-5364-4614-9224-5EE5ECD339D4}" type="pres">
      <dgm:prSet presAssocID="{9BA61197-8507-4C2F-9EDB-EED90F92E108}" presName="node" presStyleLbl="node1" presStyleIdx="1" presStyleCnt="2" custScaleY="111320" custLinFactNeighborX="26" custLinFactNeighborY="506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D0744F85-D676-4652-B61A-6A9D86E35D2E}" srcId="{09049904-84D4-45FD-B8A3-6A9F643EC7D9}" destId="{242B0087-F31D-4F7B-B928-E16DCF6AA301}" srcOrd="0" destOrd="0" parTransId="{5D8B9AF7-19CF-43D7-B182-BD6BA8543AA1}" sibTransId="{98A49A16-480D-4CF9-B3BB-7006921110DB}"/>
    <dgm:cxn modelId="{F4425AD2-C033-40B3-B5A5-7FFCAB115194}" type="presOf" srcId="{09049904-84D4-45FD-B8A3-6A9F643EC7D9}" destId="{DE22FDB7-311B-4504-8FD8-11B272EF99F4}" srcOrd="0" destOrd="0" presId="urn:microsoft.com/office/officeart/2005/8/layout/default"/>
    <dgm:cxn modelId="{0DCC18EA-DE2C-43D6-9104-1C7E93BEEBDB}" srcId="{09049904-84D4-45FD-B8A3-6A9F643EC7D9}" destId="{9BA61197-8507-4C2F-9EDB-EED90F92E108}" srcOrd="1" destOrd="0" parTransId="{FF0F8727-351C-4B40-BD1F-208A216CAC90}" sibTransId="{F49020AE-D4B7-4295-92C1-7CEF0334D72F}"/>
    <dgm:cxn modelId="{AC96E8AB-A73B-4CA9-A76C-8D626FD99E0E}" type="presOf" srcId="{9BA61197-8507-4C2F-9EDB-EED90F92E108}" destId="{DEEC0AB5-5364-4614-9224-5EE5ECD339D4}" srcOrd="0" destOrd="0" presId="urn:microsoft.com/office/officeart/2005/8/layout/default"/>
    <dgm:cxn modelId="{A500EF10-9504-4404-A9F3-3BE98BE2F259}" type="presOf" srcId="{242B0087-F31D-4F7B-B928-E16DCF6AA301}" destId="{016955E0-6C87-4825-9B71-AE50E30BE6B1}" srcOrd="0" destOrd="0" presId="urn:microsoft.com/office/officeart/2005/8/layout/default"/>
    <dgm:cxn modelId="{780B8BA1-F9F3-472B-96D5-219B2BAE135C}" type="presParOf" srcId="{DE22FDB7-311B-4504-8FD8-11B272EF99F4}" destId="{016955E0-6C87-4825-9B71-AE50E30BE6B1}" srcOrd="0" destOrd="0" presId="urn:microsoft.com/office/officeart/2005/8/layout/default"/>
    <dgm:cxn modelId="{1F4DBBF2-3A46-466D-84F6-6E92BB2DE95D}" type="presParOf" srcId="{DE22FDB7-311B-4504-8FD8-11B272EF99F4}" destId="{CFD19099-0F69-4EFD-A2D9-EA5C252D8C03}" srcOrd="1" destOrd="0" presId="urn:microsoft.com/office/officeart/2005/8/layout/default"/>
    <dgm:cxn modelId="{790107F5-ED4C-4D68-8F70-DC7ABEBCA864}" type="presParOf" srcId="{DE22FDB7-311B-4504-8FD8-11B272EF99F4}" destId="{DEEC0AB5-5364-4614-9224-5EE5ECD339D4}" srcOrd="2" destOrd="0" presId="urn:microsoft.com/office/officeart/2005/8/layout/default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7">
  <dgm:title val=""/>
  <dgm:desc val=""/>
  <dgm:catLst>
    <dgm:cat type="3D" pri="11700"/>
  </dgm:catLst>
  <dgm:scene3d>
    <a:camera prst="perspectiveLeft" zoom="91000"/>
    <a:lightRig rig="threePt" dir="t">
      <a:rot lat="0" lon="0" rev="20640000"/>
    </a:lightRig>
  </dgm:scene3d>
  <dgm:styleLbl name="node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threePt" dir="t"/>
    </dgm:scene3d>
    <dgm:sp3d extrusionH="50600" prstMaterial="clear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threePt" dir="t"/>
    </dgm:scene3d>
    <dgm:sp3d extrusionH="50600" prstMaterial="metal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 z="572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211800" extrusionH="10600" prstMaterial="plastic">
      <a:bevelT w="101600" h="8600" prst="relaxedInset"/>
      <a:bevelB w="8600" h="8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sp3d z="106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sp3d z="-2118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0000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threePt" dir="t"/>
    </dgm:scene3d>
    <dgm:sp3d extrusionH="50600" prstMaterial="plastic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threePt" dir="t"/>
    </dgm:scene3d>
    <dgm:sp3d z="-110000">
      <a:bevelT w="40600" h="2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threePt" dir="t"/>
    </dgm:scene3d>
    <dgm:sp3d z="-110000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extrusionH="50600">
      <a:bevelT w="101600" h="80600"/>
      <a:bevelB w="80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50600">
      <a:bevelT w="101600" h="806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161800" extrusionH="10600" prstMaterial="matte">
      <a:bevelT w="90600" h="18600" prst="softRound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161800" extrusionH="10600" contourW="3000">
      <a:bevelT w="48600" h="8600" prst="softRound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50600" contourW="3000">
      <a:bevelT w="101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161800" extrusionH="10600" contourW="3000">
      <a:bevelT w="48600" h="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200" extrusionH="600" contourW="3000">
      <a:bevelT w="48600" h="18600" prst="relaxedInset"/>
      <a:bevelB w="48600" h="8600" prst="relaxedInset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161800" extrusionH="600" contourW="3000">
      <a:bevelT w="48600" h="18600" prst="relaxedInset"/>
      <a:bevelB w="48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50600">
      <a:bevelT w="80600" h="80600" prst="relaxedInset"/>
      <a:bevelB w="80600" h="80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200" extrusionH="600" contourW="3000" prstMaterial="plastic">
      <a:bevelT w="80600" h="18600" prst="relaxedInset"/>
      <a:bevelB w="80600" h="8600" prst="relaxedInset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01.10.2015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jpeg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Data" Target="../diagrams/data3.xml"/><Relationship Id="rId7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openxmlformats.org/officeDocument/2006/relationships/image" Target="../media/image9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27086" y="1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4282" y="1000108"/>
            <a:ext cx="8501122" cy="1470025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70C0"/>
                </a:solidFill>
                <a:latin typeface="Constantia" pitchFamily="18" charset="0"/>
              </a:rPr>
              <a:t>Примерная основная общеобразовательная программа дошкольного образования «УСПЕХ»</a:t>
            </a:r>
            <a:endParaRPr lang="ru-RU" b="1" dirty="0">
              <a:solidFill>
                <a:srgbClr val="0070C0"/>
              </a:solidFill>
              <a:latin typeface="Constantia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00364" y="3286124"/>
            <a:ext cx="5072098" cy="175260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onstantia" pitchFamily="18" charset="0"/>
              </a:rPr>
              <a:t>Подготовили: Ахметова Л.Р.</a:t>
            </a:r>
          </a:p>
          <a:p>
            <a:pPr algn="r"/>
            <a:endParaRPr lang="ru-RU" sz="2800" b="1" dirty="0">
              <a:solidFill>
                <a:srgbClr val="7030A0"/>
              </a:solidFill>
            </a:endParaRPr>
          </a:p>
        </p:txBody>
      </p:sp>
      <p:pic>
        <p:nvPicPr>
          <p:cNvPr id="1028" name="Рисунок 34" descr="Дети играют, помогают - рисованные картинки на прозрачном фоне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38375" t="66324" r="3226" b="9900"/>
          <a:stretch>
            <a:fillRect/>
          </a:stretch>
        </p:blipFill>
        <p:spPr bwMode="auto">
          <a:xfrm>
            <a:off x="2500298" y="4714884"/>
            <a:ext cx="3519261" cy="1910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Рисунок 34" descr="Дети играют, помогают - рисованные картинки на прозрачном фоне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r="44939" b="66213"/>
          <a:stretch>
            <a:fillRect/>
          </a:stretch>
        </p:blipFill>
        <p:spPr bwMode="auto">
          <a:xfrm>
            <a:off x="6215074" y="4643446"/>
            <a:ext cx="2706674" cy="2214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1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Содержимое 13"/>
          <p:cNvSpPr txBox="1">
            <a:spLocks/>
          </p:cNvSpPr>
          <p:nvPr/>
        </p:nvSpPr>
        <p:spPr>
          <a:xfrm>
            <a:off x="642910" y="928670"/>
            <a:ext cx="6215106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1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itchFamily="18" charset="0"/>
              </a:rPr>
              <a:t>Комплексно-тематический принцип </a:t>
            </a:r>
            <a:r>
              <a:rPr kumimoji="0" lang="ru-RU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itchFamily="18" charset="0"/>
              </a:rPr>
              <a:t>реализуется с помощью международного и российского примерного календаря праздников (событий).</a:t>
            </a:r>
          </a:p>
        </p:txBody>
      </p:sp>
      <p:pic>
        <p:nvPicPr>
          <p:cNvPr id="6" name="Рисунок 5" descr="https://encrypted-tbn3.gstatic.com/images?q=tbn:ANd9GcS0H5yZtO4JM5b5I2FHLMTLp9WI9t_G3WlvrCg2080Dj_XH6m76DQ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071942"/>
            <a:ext cx="3786214" cy="2786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1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Прямоугольник 7"/>
          <p:cNvSpPr/>
          <p:nvPr/>
        </p:nvSpPr>
        <p:spPr>
          <a:xfrm>
            <a:off x="285720" y="357166"/>
            <a:ext cx="8215370" cy="53578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2800" b="1" dirty="0" smtClean="0">
                <a:solidFill>
                  <a:srgbClr val="7030A0"/>
                </a:solidFill>
                <a:latin typeface="Constantia" pitchFamily="18" charset="0"/>
              </a:rPr>
              <a:t>Календарь праздников обеспечивает</a:t>
            </a:r>
            <a:r>
              <a:rPr lang="ru-RU" sz="2800" dirty="0" smtClean="0">
                <a:solidFill>
                  <a:srgbClr val="7030A0"/>
                </a:solidFill>
                <a:latin typeface="Constantia" pitchFamily="18" charset="0"/>
              </a:rPr>
              <a:t>: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7030A0"/>
                </a:solidFill>
                <a:latin typeface="Constantia" pitchFamily="18" charset="0"/>
              </a:rPr>
              <a:t>социально-личностную ориентированность и мотивацию всех видов детской деятельности в ходе подготовки и проведения праздников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7030A0"/>
                </a:solidFill>
                <a:latin typeface="Constantia" pitchFamily="18" charset="0"/>
              </a:rPr>
              <a:t>«проживание» ребёнком содержания дошкольного образования во всех видах детской деятельности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7030A0"/>
                </a:solidFill>
                <a:latin typeface="Constantia" pitchFamily="18" charset="0"/>
              </a:rPr>
              <a:t>поддержание эмоционально-положительного настроя ребёнка в течение всего периода освоения Программы</a:t>
            </a:r>
          </a:p>
          <a:p>
            <a:pPr lvl="1">
              <a:buFont typeface="Arial" pitchFamily="34" charset="0"/>
              <a:buChar char="•"/>
              <a:defRPr/>
            </a:pPr>
            <a:r>
              <a:rPr lang="ru-RU" sz="2800" dirty="0" smtClean="0">
                <a:solidFill>
                  <a:srgbClr val="7030A0"/>
                </a:solidFill>
                <a:latin typeface="Constantia" pitchFamily="18" charset="0"/>
              </a:rPr>
              <a:t>технологичность работы педагогов по реализации Программы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1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785794"/>
            <a:ext cx="8186766" cy="521497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b="1" dirty="0" smtClean="0">
                <a:solidFill>
                  <a:srgbClr val="7030A0"/>
                </a:solidFill>
                <a:latin typeface="Constantia" pitchFamily="18" charset="0"/>
              </a:rPr>
              <a:t>Программа направлена на то, чтобы каждый ребенок в детском саду чувствовал себя успешным. Успех — это и признание окружающих, и одобрение </a:t>
            </a:r>
            <a:r>
              <a:rPr lang="ru-RU" b="1" dirty="0" err="1" smtClean="0">
                <a:solidFill>
                  <a:srgbClr val="7030A0"/>
                </a:solidFill>
                <a:latin typeface="Constantia" pitchFamily="18" charset="0"/>
              </a:rPr>
              <a:t>достиженийУспех</a:t>
            </a:r>
            <a:r>
              <a:rPr lang="ru-RU" b="1" dirty="0" smtClean="0">
                <a:solidFill>
                  <a:srgbClr val="7030A0"/>
                </a:solidFill>
                <a:latin typeface="Constantia" pitchFamily="18" charset="0"/>
              </a:rPr>
              <a:t> — это еще и результат правильно организованного, полноценного развития детей.</a:t>
            </a:r>
          </a:p>
          <a:p>
            <a:pPr algn="ctr"/>
            <a:endParaRPr lang="ru-RU" dirty="0"/>
          </a:p>
        </p:txBody>
      </p:sp>
      <p:pic>
        <p:nvPicPr>
          <p:cNvPr id="5" name="Рисунок 4" descr="http://s019.radikal.ru/i641/1402/37/1bc746b628a0.jpg"/>
          <p:cNvPicPr/>
          <p:nvPr/>
        </p:nvPicPr>
        <p:blipFill>
          <a:blip r:embed="rId3">
            <a:clrChange>
              <a:clrFrom>
                <a:srgbClr val="FFFFFD"/>
              </a:clrFrom>
              <a:clrTo>
                <a:srgbClr val="FFFFFD">
                  <a:alpha val="0"/>
                </a:srgbClr>
              </a:clrTo>
            </a:clrChange>
          </a:blip>
          <a:srcRect t="69585" r="54093"/>
          <a:stretch>
            <a:fillRect/>
          </a:stretch>
        </p:blipFill>
        <p:spPr bwMode="auto">
          <a:xfrm>
            <a:off x="1357290" y="4572008"/>
            <a:ext cx="3000396" cy="2285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1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6215106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b="1" dirty="0" smtClean="0">
                <a:solidFill>
                  <a:srgbClr val="7030A0"/>
                </a:solidFill>
                <a:latin typeface="Constantia" pitchFamily="18" charset="0"/>
              </a:rPr>
              <a:t>Программа позволяет сформировать у ребенка целостную картину мира и широкий кругозор, в полном объеме формирует предпосылки будущей учебной деятельности. «Успех» обеспечивает преемственность с ФГОС и примерными основными общеобразовательными программами начального общего образования.</a:t>
            </a:r>
            <a:endParaRPr lang="ru-RU" b="1" dirty="0">
              <a:solidFill>
                <a:srgbClr val="7030A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1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1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1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i="1" dirty="0" smtClean="0"/>
              <a:t>Рекомендуемая литература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1. </a:t>
            </a:r>
            <a:r>
              <a:rPr lang="ru-RU" dirty="0" err="1" smtClean="0"/>
              <a:t>Скоролупова</a:t>
            </a:r>
            <a:r>
              <a:rPr lang="ru-RU" dirty="0" smtClean="0"/>
              <a:t> О., Федина Н. Образовательные области основной общеобразовательной программы дошкольного образования и их интеграция // Дошкольное воспитание. 2010. №7.</a:t>
            </a:r>
            <a:br>
              <a:rPr lang="ru-RU" dirty="0" smtClean="0"/>
            </a:br>
            <a:r>
              <a:rPr lang="ru-RU" dirty="0" smtClean="0"/>
              <a:t>2. Сушкова И.В. Формирование начал нравственного сознания у детей 6-7-го года жизни: актуальные вопросы теории и практики: монография. Елец: ЕГУ им. И.А. Бунина, 2006.</a:t>
            </a:r>
            <a:br>
              <a:rPr lang="ru-RU" dirty="0" smtClean="0"/>
            </a:br>
            <a:r>
              <a:rPr lang="ru-RU" dirty="0" smtClean="0"/>
              <a:t>3. Сушкова И.В. Нравственный выбор (педагогическое регулирование в дошкольном детстве) // Воспитатель дошкольного образовательного учреждения. 2007. № 6. 4. Сушкова И.В. Как объяснить дошкольнику, что такое добро и зло // Воспитатель дошкольного образовательного учреждения. 2008. № 10.</a:t>
            </a:r>
            <a:br>
              <a:rPr lang="ru-RU" dirty="0" smtClean="0"/>
            </a:br>
            <a:r>
              <a:rPr lang="ru-RU" dirty="0" smtClean="0"/>
              <a:t>5.Сушкова И.В. Социально-личностное развитие: анализ программ дошкольного образования. М.: ТЦ Сфера, 2008. (Программы ДОУ; Приложение к журналу «Управление ДОУ» 1).</a:t>
            </a:r>
            <a:br>
              <a:rPr lang="ru-RU" dirty="0" smtClean="0"/>
            </a:br>
            <a:r>
              <a:rPr lang="ru-RU" dirty="0" smtClean="0"/>
              <a:t>6. Федина Н.В. О концептуальных подходах к разработке Федерального государственного образовательного стандарта дошкольного образования // Психология образования в поликультурном пространстве. 2010. </a:t>
            </a:r>
            <a:r>
              <a:rPr lang="ru-RU" dirty="0" err="1" smtClean="0"/>
              <a:t>T.l</a:t>
            </a:r>
            <a:r>
              <a:rPr lang="ru-RU" dirty="0" smtClean="0"/>
              <a:t> (№ 1). Елец, 2010.</a:t>
            </a:r>
          </a:p>
          <a:p>
            <a:r>
              <a:rPr lang="ru-RU" dirty="0" smtClean="0"/>
              <a:t>Источник: журнал "Дошкольное воспитание", N5, 2011г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0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52"/>
            <a:ext cx="8229600" cy="5197493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nstantia" pitchFamily="18" charset="0"/>
              </a:rPr>
              <a:t>Руководитель авторского коллектива</a:t>
            </a:r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: Н.В.Федина, кандидат педагогических наук.</a:t>
            </a:r>
            <a:endParaRPr lang="ru-RU" b="1" dirty="0" smtClean="0">
              <a:solidFill>
                <a:srgbClr val="7030A0"/>
              </a:solidFill>
              <a:latin typeface="Constantia" pitchFamily="18" charset="0"/>
            </a:endParaRPr>
          </a:p>
          <a:p>
            <a:r>
              <a:rPr lang="ru-RU" b="1" dirty="0" smtClean="0">
                <a:solidFill>
                  <a:srgbClr val="7030A0"/>
                </a:solidFill>
                <a:latin typeface="Constantia" pitchFamily="18" charset="0"/>
              </a:rPr>
              <a:t>Научные руководители</a:t>
            </a:r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: </a:t>
            </a:r>
            <a:r>
              <a:rPr lang="ru-RU" dirty="0" err="1" smtClean="0">
                <a:solidFill>
                  <a:srgbClr val="7030A0"/>
                </a:solidFill>
                <a:latin typeface="Constantia" pitchFamily="18" charset="0"/>
              </a:rPr>
              <a:t>Д.И.Фельдштейн</a:t>
            </a:r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, доктор психологических наук, действительный член РАО, и А.Г. </a:t>
            </a:r>
            <a:r>
              <a:rPr lang="ru-RU" dirty="0" err="1" smtClean="0">
                <a:solidFill>
                  <a:srgbClr val="7030A0"/>
                </a:solidFill>
                <a:latin typeface="Constantia" pitchFamily="18" charset="0"/>
              </a:rPr>
              <a:t>Асмолов</a:t>
            </a:r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, доктор психологических наук, действительный член РАО.</a:t>
            </a:r>
            <a:endParaRPr lang="ru-RU" dirty="0">
              <a:solidFill>
                <a:srgbClr val="7030A0"/>
              </a:solidFill>
              <a:latin typeface="Constantia" pitchFamily="18" charset="0"/>
            </a:endParaRPr>
          </a:p>
        </p:txBody>
      </p:sp>
      <p:pic>
        <p:nvPicPr>
          <p:cNvPr id="2050" name="Рисунок 16" descr="https://encrypted-tbn0.gstatic.com/images?q=tbn:ANd9GcRdY4JwQgv3JMCNjFGKUdOwOjBUhP66hKN1FZNNwZGi6VJyDHXWBQ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85917" y="4357694"/>
            <a:ext cx="4196447" cy="2500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0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4"/>
            <a:ext cx="8229600" cy="5340369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b="1" dirty="0" smtClean="0">
                <a:solidFill>
                  <a:srgbClr val="7030A0"/>
                </a:solidFill>
                <a:latin typeface="Constantia" pitchFamily="18" charset="0"/>
              </a:rPr>
              <a:t>Программа «Успех» </a:t>
            </a:r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— это образовательная программа нового поколения. В центре программы — ребенок начала ХХI века. Он не хуже и не лучше, чем, например, ребенок 90-х годов ХХ века. Он просто другой. И программа учитывает ту социальную ситуацию, в которой происходит развитие современных детей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" name="Рисунок 5" descr="http://s019.radikal.ru/i641/1402/37/1bc746b628a0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38984" r="60916" b="30415"/>
          <a:stretch>
            <a:fillRect/>
          </a:stretch>
        </p:blipFill>
        <p:spPr bwMode="auto">
          <a:xfrm>
            <a:off x="2000232" y="5143512"/>
            <a:ext cx="2046284" cy="171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1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357166"/>
            <a:ext cx="8929718" cy="5715040"/>
          </a:xfrm>
        </p:spPr>
        <p:txBody>
          <a:bodyPr>
            <a:normAutofit fontScale="70000" lnSpcReduction="20000"/>
          </a:bodyPr>
          <a:lstStyle/>
          <a:p>
            <a:pPr algn="ctr">
              <a:lnSpc>
                <a:spcPct val="120000"/>
              </a:lnSpc>
              <a:buNone/>
              <a:defRPr/>
            </a:pPr>
            <a:r>
              <a:rPr lang="ru-RU" sz="3000" b="1" dirty="0" smtClean="0">
                <a:solidFill>
                  <a:srgbClr val="7030A0"/>
                </a:solidFill>
                <a:latin typeface="Constantia" pitchFamily="18" charset="0"/>
              </a:rPr>
              <a:t>      </a:t>
            </a:r>
            <a:r>
              <a:rPr lang="ru-RU" sz="4000" b="1" dirty="0" smtClean="0">
                <a:solidFill>
                  <a:srgbClr val="7030A0"/>
                </a:solidFill>
                <a:latin typeface="Constantia" pitchFamily="18" charset="0"/>
              </a:rPr>
              <a:t>Название Программы отражает основную миссию системы непрерывного образования – формирование успешных граждан.</a:t>
            </a:r>
          </a:p>
          <a:p>
            <a:pPr lvl="2">
              <a:lnSpc>
                <a:spcPct val="120000"/>
              </a:lnSpc>
              <a:defRPr/>
            </a:pPr>
            <a:r>
              <a:rPr lang="ru-RU" sz="5200" b="1" dirty="0" smtClean="0">
                <a:solidFill>
                  <a:srgbClr val="7030A0"/>
                </a:solidFill>
                <a:latin typeface="Constantia" pitchFamily="18" charset="0"/>
              </a:rPr>
              <a:t>У</a:t>
            </a:r>
            <a:r>
              <a:rPr lang="ru-RU" sz="4000" dirty="0" smtClean="0">
                <a:solidFill>
                  <a:srgbClr val="7030A0"/>
                </a:solidFill>
                <a:latin typeface="Constantia" pitchFamily="18" charset="0"/>
              </a:rPr>
              <a:t>спешность маленьких россиян – результат:</a:t>
            </a:r>
          </a:p>
          <a:p>
            <a:pPr lvl="2">
              <a:defRPr/>
            </a:pPr>
            <a:r>
              <a:rPr lang="ru-RU" sz="5200" b="1" dirty="0" smtClean="0">
                <a:solidFill>
                  <a:srgbClr val="7030A0"/>
                </a:solidFill>
                <a:latin typeface="Constantia" pitchFamily="18" charset="0"/>
              </a:rPr>
              <a:t>С</a:t>
            </a:r>
            <a:r>
              <a:rPr lang="ru-RU" sz="4000" dirty="0" smtClean="0">
                <a:solidFill>
                  <a:srgbClr val="7030A0"/>
                </a:solidFill>
                <a:latin typeface="Constantia" pitchFamily="18" charset="0"/>
              </a:rPr>
              <a:t>оциально-личностного развития</a:t>
            </a:r>
            <a:r>
              <a:rPr lang="ru-RU" sz="4000" b="1" dirty="0" smtClean="0">
                <a:solidFill>
                  <a:srgbClr val="7030A0"/>
                </a:solidFill>
                <a:latin typeface="Constantia" pitchFamily="18" charset="0"/>
              </a:rPr>
              <a:t>,</a:t>
            </a:r>
          </a:p>
          <a:p>
            <a:pPr lvl="2">
              <a:defRPr/>
            </a:pPr>
            <a:r>
              <a:rPr lang="ru-RU" sz="5200" b="1" dirty="0" smtClean="0">
                <a:solidFill>
                  <a:srgbClr val="7030A0"/>
                </a:solidFill>
                <a:latin typeface="Constantia" pitchFamily="18" charset="0"/>
              </a:rPr>
              <a:t>П</a:t>
            </a:r>
            <a:r>
              <a:rPr lang="ru-RU" sz="4000" dirty="0" smtClean="0">
                <a:solidFill>
                  <a:srgbClr val="7030A0"/>
                </a:solidFill>
                <a:latin typeface="Constantia" pitchFamily="18" charset="0"/>
              </a:rPr>
              <a:t>ознавательно-речевого развития</a:t>
            </a:r>
            <a:r>
              <a:rPr lang="ru-RU" sz="4000" b="1" dirty="0" smtClean="0">
                <a:solidFill>
                  <a:srgbClr val="7030A0"/>
                </a:solidFill>
                <a:latin typeface="Constantia" pitchFamily="18" charset="0"/>
              </a:rPr>
              <a:t>,</a:t>
            </a:r>
          </a:p>
          <a:p>
            <a:pPr lvl="2">
              <a:defRPr/>
            </a:pPr>
            <a:r>
              <a:rPr lang="ru-RU" sz="5200" b="1" dirty="0" smtClean="0">
                <a:solidFill>
                  <a:srgbClr val="7030A0"/>
                </a:solidFill>
                <a:latin typeface="Constantia" pitchFamily="18" charset="0"/>
              </a:rPr>
              <a:t>Е</a:t>
            </a:r>
            <a:r>
              <a:rPr lang="ru-RU" sz="4000" dirty="0" smtClean="0">
                <a:solidFill>
                  <a:srgbClr val="7030A0"/>
                </a:solidFill>
                <a:latin typeface="Constantia" pitchFamily="18" charset="0"/>
              </a:rPr>
              <a:t>динства физического развития и воспитания культуры здоровья</a:t>
            </a:r>
            <a:r>
              <a:rPr lang="ru-RU" sz="4000" b="1" dirty="0" smtClean="0">
                <a:solidFill>
                  <a:srgbClr val="7030A0"/>
                </a:solidFill>
                <a:latin typeface="Constantia" pitchFamily="18" charset="0"/>
              </a:rPr>
              <a:t>,</a:t>
            </a:r>
          </a:p>
          <a:p>
            <a:pPr lvl="2">
              <a:defRPr/>
            </a:pPr>
            <a:r>
              <a:rPr lang="ru-RU" sz="5700" b="1" dirty="0" smtClean="0">
                <a:solidFill>
                  <a:srgbClr val="7030A0"/>
                </a:solidFill>
                <a:latin typeface="Constantia" pitchFamily="18" charset="0"/>
              </a:rPr>
              <a:t>Х</a:t>
            </a:r>
            <a:r>
              <a:rPr lang="ru-RU" sz="4000" dirty="0" smtClean="0">
                <a:solidFill>
                  <a:srgbClr val="7030A0"/>
                </a:solidFill>
                <a:latin typeface="Constantia" pitchFamily="18" charset="0"/>
              </a:rPr>
              <a:t>удожественно-эстетического развития</a:t>
            </a:r>
          </a:p>
          <a:p>
            <a:endParaRPr lang="ru-RU" dirty="0"/>
          </a:p>
        </p:txBody>
      </p:sp>
      <p:pic>
        <p:nvPicPr>
          <p:cNvPr id="5" name="Рисунок 4" descr="http://arstyle.org/uploads/posts/2011-06/1307221927_1286861724_bezimen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t="62006" r="60506" b="3562"/>
          <a:stretch>
            <a:fillRect/>
          </a:stretch>
        </p:blipFill>
        <p:spPr bwMode="auto">
          <a:xfrm>
            <a:off x="2143108" y="4857760"/>
            <a:ext cx="2594294" cy="2000240"/>
          </a:xfrm>
          <a:prstGeom prst="round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3786182" y="4857760"/>
            <a:ext cx="1143008" cy="571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0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0" y="21429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7030A0"/>
                </a:solidFill>
                <a:latin typeface="Constantia" pitchFamily="18" charset="0"/>
              </a:rPr>
              <a:t>Содержание психолого-педагогической работы по освоению образовательных областей</a:t>
            </a:r>
          </a:p>
        </p:txBody>
      </p:sp>
      <p:graphicFrame>
        <p:nvGraphicFramePr>
          <p:cNvPr id="8" name="Схема 7"/>
          <p:cNvGraphicFramePr/>
          <p:nvPr/>
        </p:nvGraphicFramePr>
        <p:xfrm>
          <a:off x="357158" y="1285860"/>
          <a:ext cx="8501122" cy="52864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 r="12537"/>
          <a:stretch>
            <a:fillRect/>
          </a:stretch>
        </p:blipFill>
        <p:spPr bwMode="auto">
          <a:xfrm>
            <a:off x="27086" y="1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8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7030A0"/>
                </a:solidFill>
                <a:latin typeface="Constantia" pitchFamily="18" charset="0"/>
              </a:rPr>
              <a:t>Организация образовательной деятельности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11" name="Содержимое 10"/>
          <p:cNvGraphicFramePr>
            <a:graphicFrameLocks noGrp="1"/>
          </p:cNvGraphicFramePr>
          <p:nvPr>
            <p:ph idx="1"/>
          </p:nvPr>
        </p:nvGraphicFramePr>
        <p:xfrm>
          <a:off x="785786" y="1428736"/>
          <a:ext cx="7643866" cy="5429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Рисунок 4" descr="http://i022.radikal.ru/1212/b3/6fe15be0a123.jpg"/>
          <p:cNvPicPr/>
          <p:nvPr/>
        </p:nvPicPr>
        <p:blipFill>
          <a:blip r:embed="rId7">
            <a:clrChange>
              <a:clrFrom>
                <a:srgbClr val="FFFEFA"/>
              </a:clrFrom>
              <a:clrTo>
                <a:srgbClr val="FFFEFA">
                  <a:alpha val="0"/>
                </a:srgbClr>
              </a:clrTo>
            </a:clrChange>
          </a:blip>
          <a:srcRect l="58796" t="16955" r="24941" b="66090"/>
          <a:stretch>
            <a:fillRect/>
          </a:stretch>
        </p:blipFill>
        <p:spPr bwMode="auto">
          <a:xfrm flipH="1">
            <a:off x="357158" y="4714884"/>
            <a:ext cx="2000264" cy="2143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Прямоугольник 5"/>
          <p:cNvSpPr/>
          <p:nvPr/>
        </p:nvSpPr>
        <p:spPr>
          <a:xfrm>
            <a:off x="1857356" y="4714884"/>
            <a:ext cx="571504" cy="7858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https://encrypted-tbn3.gstatic.com/images?q=tbn:ANd9GcQQ9vsSgPUKG1eCrY3xDd3o1Vw0PteQkAdSVBmvvQHQoaYxHlxd"/>
          <p:cNvPicPr/>
          <p:nvPr/>
        </p:nvPicPr>
        <p:blipFill>
          <a:blip r:embed="rId8">
            <a:clrChange>
              <a:clrFrom>
                <a:srgbClr val="FDF9DC"/>
              </a:clrFrom>
              <a:clrTo>
                <a:srgbClr val="FDF9DC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1071546"/>
            <a:ext cx="2160270" cy="2115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0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http://arstyle.org/uploads/posts/2011-06/1307221927_1286861724_bezimen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63507" b="66509"/>
          <a:stretch>
            <a:fillRect/>
          </a:stretch>
        </p:blipFill>
        <p:spPr bwMode="auto">
          <a:xfrm>
            <a:off x="642910" y="4143380"/>
            <a:ext cx="3286148" cy="271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Прямоугольник 6"/>
          <p:cNvSpPr/>
          <p:nvPr/>
        </p:nvSpPr>
        <p:spPr>
          <a:xfrm>
            <a:off x="285720" y="1428736"/>
            <a:ext cx="7143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rgbClr val="7030A0"/>
                </a:solidFill>
                <a:latin typeface="Constantia" pitchFamily="18" charset="0"/>
              </a:rPr>
              <a:t>Игре в программе «Успех» отводится самое продуктивное время в первой половине дня, потому что игра (сюжетная, с правилами) — ведущая деятельность дошкольного возраста. </a:t>
            </a:r>
            <a:endParaRPr lang="ru-RU" sz="2800" b="1" dirty="0">
              <a:solidFill>
                <a:srgbClr val="7030A0"/>
              </a:solidFill>
              <a:latin typeface="Constant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086" y="0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Социально-личностное развитие</a:t>
            </a:r>
          </a:p>
          <a:p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Познавательно-речевое развитие</a:t>
            </a:r>
          </a:p>
          <a:p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Единство физического развития и воспитания культуры здоровья</a:t>
            </a:r>
          </a:p>
          <a:p>
            <a:r>
              <a:rPr lang="ru-RU" dirty="0" smtClean="0">
                <a:solidFill>
                  <a:srgbClr val="7030A0"/>
                </a:solidFill>
                <a:latin typeface="Constantia" pitchFamily="18" charset="0"/>
              </a:rPr>
              <a:t>Художественно-эстетическое развитие</a:t>
            </a:r>
          </a:p>
        </p:txBody>
      </p:sp>
      <p:sp>
        <p:nvSpPr>
          <p:cNvPr id="5" name="Rectangle 2"/>
          <p:cNvSpPr txBox="1">
            <a:spLocks noGrp="1" noChangeArrowheads="1"/>
          </p:cNvSpPr>
          <p:nvPr>
            <p:ph type="title"/>
          </p:nvPr>
        </p:nvSpPr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itchFamily="18" charset="0"/>
              </a:rPr>
              <a:t>Направления деятельности</a:t>
            </a:r>
          </a:p>
        </p:txBody>
      </p:sp>
      <p:pic>
        <p:nvPicPr>
          <p:cNvPr id="6" name="Рисунок 5" descr="http://i022.radikal.ru/1212/b3/6fe15be0a123.jpg"/>
          <p:cNvPicPr/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17474" r="55004" b="77388"/>
          <a:stretch>
            <a:fillRect/>
          </a:stretch>
        </p:blipFill>
        <p:spPr bwMode="auto">
          <a:xfrm>
            <a:off x="1857356" y="4047807"/>
            <a:ext cx="3929090" cy="2810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79" descr="http://boombob.ru/img/picture/Jun/24/e9df5a43167b60db3698ae0786734dbe/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flipH="1">
            <a:off x="0" y="0"/>
            <a:ext cx="9116914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4" name="Содержимое 8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0721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7" name="Прямая соединительная линия 6"/>
          <p:cNvCxnSpPr/>
          <p:nvPr/>
        </p:nvCxnSpPr>
        <p:spPr>
          <a:xfrm>
            <a:off x="1500166" y="2214554"/>
            <a:ext cx="2786082" cy="2143140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1500166" y="2071678"/>
            <a:ext cx="2928958" cy="2214578"/>
          </a:xfrm>
          <a:prstGeom prst="line">
            <a:avLst/>
          </a:prstGeom>
          <a:ln w="762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428596" y="0"/>
            <a:ext cx="82296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Constantia" pitchFamily="18" charset="0"/>
                <a:ea typeface="+mj-ea"/>
                <a:cs typeface="+mj-cs"/>
              </a:rPr>
              <a:t>Адекватные возрасту формы работы</a:t>
            </a:r>
          </a:p>
        </p:txBody>
      </p:sp>
      <p:pic>
        <p:nvPicPr>
          <p:cNvPr id="11" name="Рисунок 10" descr="https://encrypted-tbn3.gstatic.com/images?q=tbn:ANd9GcQxtgTkUQ0Z67vtDXvPbROTvjykjg3atJioyp2kj5VSttbgrjTmOw"/>
          <p:cNvPicPr/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b="10870"/>
          <a:stretch>
            <a:fillRect/>
          </a:stretch>
        </p:blipFill>
        <p:spPr bwMode="auto">
          <a:xfrm>
            <a:off x="2571736" y="3929066"/>
            <a:ext cx="3857652" cy="29289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379</Words>
  <PresentationFormat>Экран (4:3)</PresentationFormat>
  <Paragraphs>59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Примерная основная общеобразовательная программа дошкольного образования «УСПЕХ»</vt:lpstr>
      <vt:lpstr>Слайд 2</vt:lpstr>
      <vt:lpstr>Слайд 3</vt:lpstr>
      <vt:lpstr>Слайд 4</vt:lpstr>
      <vt:lpstr>Слайд 5</vt:lpstr>
      <vt:lpstr>Организация образовательной деятельности </vt:lpstr>
      <vt:lpstr>Слайд 7</vt:lpstr>
      <vt:lpstr>Направления деятельности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Примерная основная общеобразовательная программа дошкольного образования «УСПЕХ»</dc:title>
  <dc:creator>ринат555</dc:creator>
  <cp:lastModifiedBy>ринат555</cp:lastModifiedBy>
  <cp:revision>4</cp:revision>
  <dcterms:created xsi:type="dcterms:W3CDTF">2015-01-30T09:05:28Z</dcterms:created>
  <dcterms:modified xsi:type="dcterms:W3CDTF">2015-10-01T05:35:02Z</dcterms:modified>
</cp:coreProperties>
</file>