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70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A59"/>
    <a:srgbClr val="2BDBD3"/>
    <a:srgbClr val="E923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0;&#1080;&#1083;&#1100;&#1096;&#1080;&#1085;&#1072;\Desktop\&#1076;&#1088;&#1072;&#1082;&#1086;&#1085;&#1099;\&#1052;&#1086;&#1088;&#1077;\001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0;&#1080;&#1083;&#1100;&#1096;&#1080;&#1085;&#1072;\Desktop\&#1076;&#1088;&#1072;&#1082;&#1086;&#1085;&#1099;\&#1052;&#1086;&#1088;&#1077;\003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C:\Users\Фильшина\Desktop\4ac2d_0_7485f_2a4b9be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ильшина\Desktop\pTRU1-5741796d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A3A60"/>
              </a:clrFrom>
              <a:clrTo>
                <a:srgbClr val="0A3A60">
                  <a:alpha val="0"/>
                </a:srgbClr>
              </a:clrTo>
            </a:clrChange>
          </a:blip>
          <a:srcRect t="10758" b="13938"/>
          <a:stretch>
            <a:fillRect/>
          </a:stretch>
        </p:blipFill>
        <p:spPr bwMode="auto">
          <a:xfrm>
            <a:off x="0" y="-243408"/>
            <a:ext cx="9151747" cy="710140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3059832" y="1772816"/>
            <a:ext cx="1512168" cy="1008112"/>
            <a:chOff x="3059832" y="1484784"/>
            <a:chExt cx="3096344" cy="2160240"/>
          </a:xfrm>
        </p:grpSpPr>
        <p:grpSp>
          <p:nvGrpSpPr>
            <p:cNvPr id="5" name="Группа 162"/>
            <p:cNvGrpSpPr/>
            <p:nvPr/>
          </p:nvGrpSpPr>
          <p:grpSpPr>
            <a:xfrm>
              <a:off x="3059832" y="1484784"/>
              <a:ext cx="3096344" cy="2160240"/>
              <a:chOff x="3059832" y="1484784"/>
              <a:chExt cx="3096344" cy="2160240"/>
            </a:xfrm>
          </p:grpSpPr>
          <p:grpSp>
            <p:nvGrpSpPr>
              <p:cNvPr id="7" name="Группа 158"/>
              <p:cNvGrpSpPr/>
              <p:nvPr/>
            </p:nvGrpSpPr>
            <p:grpSpPr>
              <a:xfrm>
                <a:off x="3059832" y="2996952"/>
                <a:ext cx="3096344" cy="648072"/>
                <a:chOff x="2987824" y="2996952"/>
                <a:chExt cx="3096344" cy="648072"/>
              </a:xfrm>
            </p:grpSpPr>
            <p:grpSp>
              <p:nvGrpSpPr>
                <p:cNvPr id="9" name="Группа 154"/>
                <p:cNvGrpSpPr/>
                <p:nvPr/>
              </p:nvGrpSpPr>
              <p:grpSpPr>
                <a:xfrm>
                  <a:off x="2987824" y="2996952"/>
                  <a:ext cx="3096344" cy="648072"/>
                  <a:chOff x="2987824" y="2996952"/>
                  <a:chExt cx="3096344" cy="648072"/>
                </a:xfrm>
              </p:grpSpPr>
              <p:grpSp>
                <p:nvGrpSpPr>
                  <p:cNvPr id="11" name="Группа 150"/>
                  <p:cNvGrpSpPr/>
                  <p:nvPr/>
                </p:nvGrpSpPr>
                <p:grpSpPr>
                  <a:xfrm>
                    <a:off x="2987824" y="2996952"/>
                    <a:ext cx="3096344" cy="648072"/>
                    <a:chOff x="2915816" y="3140968"/>
                    <a:chExt cx="3096344" cy="648072"/>
                  </a:xfrm>
                </p:grpSpPr>
                <p:grpSp>
                  <p:nvGrpSpPr>
                    <p:cNvPr id="13" name="Группа 145"/>
                    <p:cNvGrpSpPr/>
                    <p:nvPr/>
                  </p:nvGrpSpPr>
                  <p:grpSpPr>
                    <a:xfrm>
                      <a:off x="2915816" y="3140968"/>
                      <a:ext cx="3096344" cy="648072"/>
                      <a:chOff x="2915816" y="3140968"/>
                      <a:chExt cx="3096344" cy="648072"/>
                    </a:xfrm>
                  </p:grpSpPr>
                  <p:grpSp>
                    <p:nvGrpSpPr>
                      <p:cNvPr id="15" name="Группа 142"/>
                      <p:cNvGrpSpPr/>
                      <p:nvPr/>
                    </p:nvGrpSpPr>
                    <p:grpSpPr>
                      <a:xfrm>
                        <a:off x="2915816" y="3140968"/>
                        <a:ext cx="3096344" cy="648072"/>
                        <a:chOff x="2915816" y="3140968"/>
                        <a:chExt cx="3096344" cy="648072"/>
                      </a:xfrm>
                    </p:grpSpPr>
                    <p:grpSp>
                      <p:nvGrpSpPr>
                        <p:cNvPr id="17" name="Группа 140"/>
                        <p:cNvGrpSpPr/>
                        <p:nvPr/>
                      </p:nvGrpSpPr>
                      <p:grpSpPr>
                        <a:xfrm>
                          <a:off x="3707904" y="3140968"/>
                          <a:ext cx="2304256" cy="648072"/>
                          <a:chOff x="3707904" y="3140968"/>
                          <a:chExt cx="2304256" cy="648072"/>
                        </a:xfrm>
                      </p:grpSpPr>
                      <p:grpSp>
                        <p:nvGrpSpPr>
                          <p:cNvPr id="19" name="Группа 138"/>
                          <p:cNvGrpSpPr/>
                          <p:nvPr/>
                        </p:nvGrpSpPr>
                        <p:grpSpPr>
                          <a:xfrm>
                            <a:off x="3707904" y="3140968"/>
                            <a:ext cx="1512168" cy="648072"/>
                            <a:chOff x="3707904" y="3140968"/>
                            <a:chExt cx="1512168" cy="648072"/>
                          </a:xfrm>
                        </p:grpSpPr>
                        <p:sp>
                          <p:nvSpPr>
                            <p:cNvPr id="21" name="Прямоугольник 20"/>
                            <p:cNvSpPr/>
                            <p:nvPr/>
                          </p:nvSpPr>
                          <p:spPr>
                            <a:xfrm>
                              <a:off x="3707904" y="3140968"/>
                              <a:ext cx="792088" cy="648072"/>
                            </a:xfrm>
                            <a:prstGeom prst="rect">
                              <a:avLst/>
                            </a:prstGeom>
                            <a:solidFill>
                              <a:srgbClr val="FFFF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22" name="Прямоугольник 21"/>
                            <p:cNvSpPr/>
                            <p:nvPr/>
                          </p:nvSpPr>
                          <p:spPr>
                            <a:xfrm>
                              <a:off x="4499992" y="3140968"/>
                              <a:ext cx="720080" cy="648072"/>
                            </a:xfrm>
                            <a:prstGeom prst="rect">
                              <a:avLst/>
                            </a:prstGeom>
                            <a:solidFill>
                              <a:srgbClr val="00B0F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" name="Прямоугольный треугольник 19"/>
                          <p:cNvSpPr/>
                          <p:nvPr/>
                        </p:nvSpPr>
                        <p:spPr>
                          <a:xfrm flipV="1">
                            <a:off x="5220072" y="3140968"/>
                            <a:ext cx="792088" cy="648072"/>
                          </a:xfrm>
                          <a:prstGeom prst="rtTriangle">
                            <a:avLst/>
                          </a:prstGeom>
                          <a:solidFill>
                            <a:srgbClr val="00206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18" name="Прямоугольный треугольник 17"/>
                        <p:cNvSpPr/>
                        <p:nvPr/>
                      </p:nvSpPr>
                      <p:spPr>
                        <a:xfrm flipH="1" flipV="1">
                          <a:off x="2915816" y="3140968"/>
                          <a:ext cx="792088" cy="648072"/>
                        </a:xfrm>
                        <a:prstGeom prst="rtTriangle">
                          <a:avLst/>
                        </a:prstGeom>
                        <a:solidFill>
                          <a:srgbClr val="00206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</a:endParaRPr>
                        </a:p>
                      </p:txBody>
                    </p:sp>
                  </p:grpSp>
                  <p:cxnSp>
                    <p:nvCxnSpPr>
                      <p:cNvPr id="16" name="Прямая соединительная линия 15"/>
                      <p:cNvCxnSpPr>
                        <a:stCxn id="21" idx="0"/>
                        <a:endCxn id="21" idx="2"/>
                      </p:cNvCxnSpPr>
                      <p:nvPr/>
                    </p:nvCxnSpPr>
                    <p:spPr>
                      <a:xfrm>
                        <a:off x="4103948" y="3140968"/>
                        <a:ext cx="0" cy="648072"/>
                      </a:xfrm>
                      <a:prstGeom prst="line">
                        <a:avLst/>
                      </a:prstGeom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" name="Прямая соединительная линия 13"/>
                    <p:cNvCxnSpPr>
                      <a:stCxn id="22" idx="1"/>
                      <a:endCxn id="18" idx="1"/>
                    </p:cNvCxnSpPr>
                    <p:nvPr/>
                  </p:nvCxnSpPr>
                  <p:spPr>
                    <a:xfrm flipH="1">
                      <a:off x="3707904" y="3465004"/>
                      <a:ext cx="792088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Прямая соединительная линия 11"/>
                  <p:cNvCxnSpPr>
                    <a:endCxn id="22" idx="2"/>
                  </p:cNvCxnSpPr>
                  <p:nvPr/>
                </p:nvCxnSpPr>
                <p:spPr>
                  <a:xfrm>
                    <a:off x="4932040" y="2996952"/>
                    <a:ext cx="0" cy="648072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Прямая соединительная линия 9"/>
                <p:cNvCxnSpPr>
                  <a:stCxn id="22" idx="1"/>
                  <a:endCxn id="20" idx="1"/>
                </p:cNvCxnSpPr>
                <p:nvPr/>
              </p:nvCxnSpPr>
              <p:spPr>
                <a:xfrm>
                  <a:off x="4572000" y="3320988"/>
                  <a:ext cx="720080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4572000" y="1484784"/>
                <a:ext cx="0" cy="151216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Равнобедренный треугольник 5"/>
            <p:cNvSpPr/>
            <p:nvPr/>
          </p:nvSpPr>
          <p:spPr>
            <a:xfrm flipV="1">
              <a:off x="4572000" y="1484784"/>
              <a:ext cx="1296144" cy="1224136"/>
            </a:xfrm>
            <a:prstGeom prst="triangl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1027" name="Picture 3" descr="C:\Users\Фильшина\Desktop\драконы\4600810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37112"/>
            <a:ext cx="1446567" cy="1589237"/>
          </a:xfrm>
          <a:prstGeom prst="rect">
            <a:avLst/>
          </a:prstGeom>
          <a:noFill/>
        </p:spPr>
      </p:pic>
      <p:pic>
        <p:nvPicPr>
          <p:cNvPr id="1029" name="Picture 5" descr="C:\Users\Фильшина\Desktop\картинки к занятию\0_58026_31a593a5_XL.jpg"/>
          <p:cNvPicPr>
            <a:picLocks noChangeAspect="1" noChangeArrowheads="1"/>
          </p:cNvPicPr>
          <p:nvPr/>
        </p:nvPicPr>
        <p:blipFill>
          <a:blip r:embed="rId4" cstate="print"/>
          <a:srcRect l="42563" t="35319" r="10311" b="7161"/>
          <a:stretch>
            <a:fillRect/>
          </a:stretch>
        </p:blipFill>
        <p:spPr bwMode="auto">
          <a:xfrm>
            <a:off x="3779912" y="3140968"/>
            <a:ext cx="1337223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Фильшина\Desktop\kla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797152"/>
            <a:ext cx="159242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Фильшина\Desktop\74582358_2952679_1289858631_queenannesreve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0671" cy="6858000"/>
          </a:xfrm>
          <a:prstGeom prst="rect">
            <a:avLst/>
          </a:prstGeom>
          <a:noFill/>
        </p:spPr>
      </p:pic>
      <p:pic>
        <p:nvPicPr>
          <p:cNvPr id="7" name="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>
            <a:stCxn id="5" idx="1"/>
            <a:endCxn id="8" idx="1"/>
          </p:cNvCxnSpPr>
          <p:nvPr/>
        </p:nvCxnSpPr>
        <p:spPr>
          <a:xfrm>
            <a:off x="971600" y="4833156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Фильшина\Desktop\22_6805_besplatnye_kartinki_rajskij_zaliv_64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179512" y="3212976"/>
            <a:ext cx="3456384" cy="1944216"/>
            <a:chOff x="323528" y="2996952"/>
            <a:chExt cx="3456384" cy="194421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23528" y="2996952"/>
              <a:ext cx="3456384" cy="1944216"/>
              <a:chOff x="323528" y="2996952"/>
              <a:chExt cx="3456384" cy="1944216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323528" y="4293096"/>
                <a:ext cx="3456384" cy="648072"/>
                <a:chOff x="323528" y="4293096"/>
                <a:chExt cx="3456384" cy="648072"/>
              </a:xfrm>
            </p:grpSpPr>
            <p:grpSp>
              <p:nvGrpSpPr>
                <p:cNvPr id="9" name="Группа 8"/>
                <p:cNvGrpSpPr/>
                <p:nvPr/>
              </p:nvGrpSpPr>
              <p:grpSpPr>
                <a:xfrm>
                  <a:off x="1115616" y="4293096"/>
                  <a:ext cx="2664296" cy="648072"/>
                  <a:chOff x="1115616" y="4293096"/>
                  <a:chExt cx="2664296" cy="648072"/>
                </a:xfrm>
              </p:grpSpPr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1115616" y="4293096"/>
                    <a:ext cx="1872208" cy="648072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" name="Прямоугольный треугольник 7"/>
                  <p:cNvSpPr/>
                  <p:nvPr/>
                </p:nvSpPr>
                <p:spPr>
                  <a:xfrm flipV="1">
                    <a:off x="2987824" y="4293096"/>
                    <a:ext cx="792088" cy="648072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" name="Прямоугольный треугольник 11"/>
                <p:cNvSpPr/>
                <p:nvPr/>
              </p:nvSpPr>
              <p:spPr>
                <a:xfrm flipH="1" flipV="1">
                  <a:off x="323528" y="4293096"/>
                  <a:ext cx="792088" cy="648072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" name="Прямоугольный треугольник 13"/>
              <p:cNvSpPr/>
              <p:nvPr/>
            </p:nvSpPr>
            <p:spPr>
              <a:xfrm>
                <a:off x="2051720" y="2996952"/>
                <a:ext cx="936104" cy="1296144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043608" y="4581128"/>
              <a:ext cx="100811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979712" y="4581128"/>
              <a:ext cx="936104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Прямая соединительная линия 121"/>
          <p:cNvCxnSpPr>
            <a:stCxn id="116" idx="1"/>
            <a:endCxn id="115" idx="1"/>
          </p:cNvCxnSpPr>
          <p:nvPr/>
        </p:nvCxnSpPr>
        <p:spPr>
          <a:xfrm>
            <a:off x="3635896" y="3320988"/>
            <a:ext cx="18722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Группа 164"/>
          <p:cNvGrpSpPr/>
          <p:nvPr/>
        </p:nvGrpSpPr>
        <p:grpSpPr>
          <a:xfrm>
            <a:off x="2339752" y="1340768"/>
            <a:ext cx="3096344" cy="2160240"/>
            <a:chOff x="3059832" y="1484784"/>
            <a:chExt cx="3096344" cy="2160240"/>
          </a:xfrm>
        </p:grpSpPr>
        <p:grpSp>
          <p:nvGrpSpPr>
            <p:cNvPr id="163" name="Группа 162"/>
            <p:cNvGrpSpPr/>
            <p:nvPr/>
          </p:nvGrpSpPr>
          <p:grpSpPr>
            <a:xfrm>
              <a:off x="3059832" y="1484784"/>
              <a:ext cx="3096344" cy="2160240"/>
              <a:chOff x="3059832" y="1484784"/>
              <a:chExt cx="3096344" cy="2160240"/>
            </a:xfrm>
          </p:grpSpPr>
          <p:grpSp>
            <p:nvGrpSpPr>
              <p:cNvPr id="159" name="Группа 158"/>
              <p:cNvGrpSpPr/>
              <p:nvPr/>
            </p:nvGrpSpPr>
            <p:grpSpPr>
              <a:xfrm>
                <a:off x="3059832" y="2996952"/>
                <a:ext cx="3096344" cy="648072"/>
                <a:chOff x="2987824" y="2996952"/>
                <a:chExt cx="3096344" cy="648072"/>
              </a:xfrm>
            </p:grpSpPr>
            <p:grpSp>
              <p:nvGrpSpPr>
                <p:cNvPr id="155" name="Группа 154"/>
                <p:cNvGrpSpPr/>
                <p:nvPr/>
              </p:nvGrpSpPr>
              <p:grpSpPr>
                <a:xfrm>
                  <a:off x="2987824" y="2996952"/>
                  <a:ext cx="3096344" cy="648072"/>
                  <a:chOff x="2987824" y="2996952"/>
                  <a:chExt cx="3096344" cy="648072"/>
                </a:xfrm>
              </p:grpSpPr>
              <p:grpSp>
                <p:nvGrpSpPr>
                  <p:cNvPr id="151" name="Группа 150"/>
                  <p:cNvGrpSpPr/>
                  <p:nvPr/>
                </p:nvGrpSpPr>
                <p:grpSpPr>
                  <a:xfrm>
                    <a:off x="2987824" y="2996952"/>
                    <a:ext cx="3096344" cy="648072"/>
                    <a:chOff x="2915816" y="3140968"/>
                    <a:chExt cx="3096344" cy="648072"/>
                  </a:xfrm>
                </p:grpSpPr>
                <p:grpSp>
                  <p:nvGrpSpPr>
                    <p:cNvPr id="146" name="Группа 145"/>
                    <p:cNvGrpSpPr/>
                    <p:nvPr/>
                  </p:nvGrpSpPr>
                  <p:grpSpPr>
                    <a:xfrm>
                      <a:off x="2915816" y="3140968"/>
                      <a:ext cx="3096344" cy="648072"/>
                      <a:chOff x="2915816" y="3140968"/>
                      <a:chExt cx="3096344" cy="648072"/>
                    </a:xfrm>
                  </p:grpSpPr>
                  <p:grpSp>
                    <p:nvGrpSpPr>
                      <p:cNvPr id="143" name="Группа 142"/>
                      <p:cNvGrpSpPr/>
                      <p:nvPr/>
                    </p:nvGrpSpPr>
                    <p:grpSpPr>
                      <a:xfrm>
                        <a:off x="2915816" y="3140968"/>
                        <a:ext cx="3096344" cy="648072"/>
                        <a:chOff x="2915816" y="3140968"/>
                        <a:chExt cx="3096344" cy="648072"/>
                      </a:xfrm>
                    </p:grpSpPr>
                    <p:grpSp>
                      <p:nvGrpSpPr>
                        <p:cNvPr id="141" name="Группа 140"/>
                        <p:cNvGrpSpPr/>
                        <p:nvPr/>
                      </p:nvGrpSpPr>
                      <p:grpSpPr>
                        <a:xfrm>
                          <a:off x="3707904" y="3140968"/>
                          <a:ext cx="2304256" cy="648072"/>
                          <a:chOff x="3707904" y="3140968"/>
                          <a:chExt cx="2304256" cy="648072"/>
                        </a:xfrm>
                      </p:grpSpPr>
                      <p:grpSp>
                        <p:nvGrpSpPr>
                          <p:cNvPr id="139" name="Группа 138"/>
                          <p:cNvGrpSpPr/>
                          <p:nvPr/>
                        </p:nvGrpSpPr>
                        <p:grpSpPr>
                          <a:xfrm>
                            <a:off x="3707904" y="3140968"/>
                            <a:ext cx="1512168" cy="648072"/>
                            <a:chOff x="3707904" y="3140968"/>
                            <a:chExt cx="1512168" cy="648072"/>
                          </a:xfrm>
                        </p:grpSpPr>
                        <p:sp>
                          <p:nvSpPr>
                            <p:cNvPr id="137" name="Прямоугольник 136"/>
                            <p:cNvSpPr/>
                            <p:nvPr/>
                          </p:nvSpPr>
                          <p:spPr>
                            <a:xfrm>
                              <a:off x="3707904" y="3140968"/>
                              <a:ext cx="792088" cy="648072"/>
                            </a:xfrm>
                            <a:prstGeom prst="rect">
                              <a:avLst/>
                            </a:prstGeom>
                            <a:solidFill>
                              <a:srgbClr val="FFFF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138" name="Прямоугольник 137"/>
                            <p:cNvSpPr/>
                            <p:nvPr/>
                          </p:nvSpPr>
                          <p:spPr>
                            <a:xfrm>
                              <a:off x="4499992" y="3140968"/>
                              <a:ext cx="720080" cy="648072"/>
                            </a:xfrm>
                            <a:prstGeom prst="rect">
                              <a:avLst/>
                            </a:prstGeom>
                            <a:solidFill>
                              <a:srgbClr val="00B0F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40" name="Прямоугольный треугольник 139"/>
                          <p:cNvSpPr/>
                          <p:nvPr/>
                        </p:nvSpPr>
                        <p:spPr>
                          <a:xfrm flipV="1">
                            <a:off x="5220072" y="3140968"/>
                            <a:ext cx="792088" cy="648072"/>
                          </a:xfrm>
                          <a:prstGeom prst="rtTriangle">
                            <a:avLst/>
                          </a:prstGeom>
                          <a:solidFill>
                            <a:srgbClr val="00206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42" name="Прямоугольный треугольник 141"/>
                        <p:cNvSpPr/>
                        <p:nvPr/>
                      </p:nvSpPr>
                      <p:spPr>
                        <a:xfrm flipH="1" flipV="1">
                          <a:off x="2915816" y="3140968"/>
                          <a:ext cx="792088" cy="648072"/>
                        </a:xfrm>
                        <a:prstGeom prst="rtTriangle">
                          <a:avLst/>
                        </a:prstGeom>
                        <a:solidFill>
                          <a:srgbClr val="00206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cxnSp>
                    <p:nvCxnSpPr>
                      <p:cNvPr id="145" name="Прямая соединительная линия 144"/>
                      <p:cNvCxnSpPr>
                        <a:stCxn id="137" idx="0"/>
                        <a:endCxn id="137" idx="2"/>
                      </p:cNvCxnSpPr>
                      <p:nvPr/>
                    </p:nvCxnSpPr>
                    <p:spPr>
                      <a:xfrm>
                        <a:off x="4103948" y="3140968"/>
                        <a:ext cx="0" cy="648072"/>
                      </a:xfrm>
                      <a:prstGeom prst="line">
                        <a:avLst/>
                      </a:prstGeom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0" name="Прямая соединительная линия 149"/>
                    <p:cNvCxnSpPr>
                      <a:stCxn id="138" idx="1"/>
                      <a:endCxn id="142" idx="1"/>
                    </p:cNvCxnSpPr>
                    <p:nvPr/>
                  </p:nvCxnSpPr>
                  <p:spPr>
                    <a:xfrm flipH="1">
                      <a:off x="3707904" y="3465004"/>
                      <a:ext cx="792088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2" name="Прямая соединительная линия 151"/>
                  <p:cNvCxnSpPr>
                    <a:endCxn id="138" idx="2"/>
                  </p:cNvCxnSpPr>
                  <p:nvPr/>
                </p:nvCxnSpPr>
                <p:spPr>
                  <a:xfrm>
                    <a:off x="4932040" y="2996952"/>
                    <a:ext cx="0" cy="648072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8" name="Прямая соединительная линия 157"/>
                <p:cNvCxnSpPr>
                  <a:stCxn id="138" idx="1"/>
                  <a:endCxn id="140" idx="1"/>
                </p:cNvCxnSpPr>
                <p:nvPr/>
              </p:nvCxnSpPr>
              <p:spPr>
                <a:xfrm>
                  <a:off x="4572000" y="3320988"/>
                  <a:ext cx="720080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1" name="Прямая соединительная линия 160"/>
              <p:cNvCxnSpPr/>
              <p:nvPr/>
            </p:nvCxnSpPr>
            <p:spPr>
              <a:xfrm>
                <a:off x="4572000" y="1484784"/>
                <a:ext cx="0" cy="151216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Равнобедренный треугольник 163"/>
            <p:cNvSpPr/>
            <p:nvPr/>
          </p:nvSpPr>
          <p:spPr>
            <a:xfrm flipV="1">
              <a:off x="4572000" y="1484784"/>
              <a:ext cx="1296144" cy="1224136"/>
            </a:xfrm>
            <a:prstGeom prst="triangle">
              <a:avLst>
                <a:gd name="adj" fmla="val 2245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4644008" y="2564904"/>
            <a:ext cx="3960440" cy="2376264"/>
            <a:chOff x="4572000" y="3140968"/>
            <a:chExt cx="3960440" cy="2376264"/>
          </a:xfrm>
        </p:grpSpPr>
        <p:grpSp>
          <p:nvGrpSpPr>
            <p:cNvPr id="183" name="Группа 182"/>
            <p:cNvGrpSpPr/>
            <p:nvPr/>
          </p:nvGrpSpPr>
          <p:grpSpPr>
            <a:xfrm>
              <a:off x="4572000" y="3140968"/>
              <a:ext cx="3960440" cy="2376264"/>
              <a:chOff x="4572000" y="3140968"/>
              <a:chExt cx="3960440" cy="2376264"/>
            </a:xfrm>
          </p:grpSpPr>
          <p:grpSp>
            <p:nvGrpSpPr>
              <p:cNvPr id="179" name="Группа 178"/>
              <p:cNvGrpSpPr/>
              <p:nvPr/>
            </p:nvGrpSpPr>
            <p:grpSpPr>
              <a:xfrm>
                <a:off x="4572000" y="4797152"/>
                <a:ext cx="3960440" cy="720080"/>
                <a:chOff x="4572000" y="4797152"/>
                <a:chExt cx="3960440" cy="720080"/>
              </a:xfrm>
            </p:grpSpPr>
            <p:grpSp>
              <p:nvGrpSpPr>
                <p:cNvPr id="177" name="Группа 176"/>
                <p:cNvGrpSpPr/>
                <p:nvPr/>
              </p:nvGrpSpPr>
              <p:grpSpPr>
                <a:xfrm>
                  <a:off x="5436096" y="4797152"/>
                  <a:ext cx="3096344" cy="720080"/>
                  <a:chOff x="5436096" y="4797152"/>
                  <a:chExt cx="3096344" cy="720080"/>
                </a:xfrm>
              </p:grpSpPr>
              <p:grpSp>
                <p:nvGrpSpPr>
                  <p:cNvPr id="171" name="Группа 170"/>
                  <p:cNvGrpSpPr/>
                  <p:nvPr/>
                </p:nvGrpSpPr>
                <p:grpSpPr>
                  <a:xfrm>
                    <a:off x="5436096" y="4797152"/>
                    <a:ext cx="2304256" cy="720080"/>
                    <a:chOff x="5868144" y="4725144"/>
                    <a:chExt cx="1872208" cy="720080"/>
                  </a:xfrm>
                </p:grpSpPr>
                <p:grpSp>
                  <p:nvGrpSpPr>
                    <p:cNvPr id="168" name="Группа 167"/>
                    <p:cNvGrpSpPr/>
                    <p:nvPr/>
                  </p:nvGrpSpPr>
                  <p:grpSpPr>
                    <a:xfrm>
                      <a:off x="5868144" y="4725144"/>
                      <a:ext cx="1872208" cy="360040"/>
                      <a:chOff x="5868144" y="4725144"/>
                      <a:chExt cx="1872208" cy="360040"/>
                    </a:xfrm>
                  </p:grpSpPr>
                  <p:sp>
                    <p:nvSpPr>
                      <p:cNvPr id="166" name="Прямоугольник 165"/>
                      <p:cNvSpPr/>
                      <p:nvPr/>
                    </p:nvSpPr>
                    <p:spPr>
                      <a:xfrm>
                        <a:off x="5868144" y="4725144"/>
                        <a:ext cx="936104" cy="360040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67" name="Прямоугольник 166"/>
                      <p:cNvSpPr/>
                      <p:nvPr/>
                    </p:nvSpPr>
                    <p:spPr>
                      <a:xfrm>
                        <a:off x="6804248" y="4725144"/>
                        <a:ext cx="936104" cy="360040"/>
                      </a:xfrm>
                      <a:prstGeom prst="rect">
                        <a:avLst/>
                      </a:prstGeom>
                      <a:solidFill>
                        <a:srgbClr val="A62A59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69" name="Прямоугольник 168"/>
                    <p:cNvSpPr/>
                    <p:nvPr/>
                  </p:nvSpPr>
                  <p:spPr>
                    <a:xfrm>
                      <a:off x="5868144" y="5085184"/>
                      <a:ext cx="936104" cy="36004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70" name="Прямоугольник 169"/>
                    <p:cNvSpPr/>
                    <p:nvPr/>
                  </p:nvSpPr>
                  <p:spPr>
                    <a:xfrm>
                      <a:off x="6804248" y="5085184"/>
                      <a:ext cx="936104" cy="36004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176" name="Прямоугольный треугольник 175"/>
                  <p:cNvSpPr/>
                  <p:nvPr/>
                </p:nvSpPr>
                <p:spPr>
                  <a:xfrm flipV="1">
                    <a:off x="7740352" y="4797152"/>
                    <a:ext cx="792088" cy="720080"/>
                  </a:xfrm>
                  <a:prstGeom prst="rtTriangle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8" name="Прямоугольный треугольник 177"/>
                <p:cNvSpPr/>
                <p:nvPr/>
              </p:nvSpPr>
              <p:spPr>
                <a:xfrm flipH="1" flipV="1">
                  <a:off x="4572000" y="4797152"/>
                  <a:ext cx="864096" cy="720080"/>
                </a:xfrm>
                <a:prstGeom prst="rtTriangle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82" name="Прямоугольник 181"/>
              <p:cNvSpPr/>
              <p:nvPr/>
            </p:nvSpPr>
            <p:spPr>
              <a:xfrm>
                <a:off x="6372200" y="3140968"/>
                <a:ext cx="288032" cy="165618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4" name="Равнобедренный треугольник 183"/>
            <p:cNvSpPr/>
            <p:nvPr/>
          </p:nvSpPr>
          <p:spPr>
            <a:xfrm flipV="1">
              <a:off x="6660232" y="3140968"/>
              <a:ext cx="1440160" cy="1224136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ильшина\Desktop\0_58026_31a593a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Фильшина\Desktop\9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C:\Users\Фильшина\Desktop\03echizen_kurage_07.jpg"/>
          <p:cNvPicPr>
            <a:picLocks noChangeAspect="1" noChangeArrowheads="1"/>
          </p:cNvPicPr>
          <p:nvPr/>
        </p:nvPicPr>
        <p:blipFill>
          <a:blip r:embed="rId3" cstate="print"/>
          <a:srcRect l="21631"/>
          <a:stretch>
            <a:fillRect/>
          </a:stretch>
        </p:blipFill>
        <p:spPr bwMode="auto">
          <a:xfrm>
            <a:off x="611560" y="620688"/>
            <a:ext cx="3391454" cy="454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Фильшина\Desktop\1356675633_giant_jellyfish_invade_japans_waters_640_05.jpg"/>
          <p:cNvPicPr>
            <a:picLocks noChangeAspect="1" noChangeArrowheads="1"/>
          </p:cNvPicPr>
          <p:nvPr/>
        </p:nvPicPr>
        <p:blipFill>
          <a:blip r:embed="rId4" cstate="print"/>
          <a:srcRect l="8657" t="10704"/>
          <a:stretch>
            <a:fillRect/>
          </a:stretch>
        </p:blipFill>
        <p:spPr bwMode="auto">
          <a:xfrm>
            <a:off x="4283968" y="3861048"/>
            <a:ext cx="4320480" cy="266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Фильшина\Desktop\420236_10150669815344469_668089468_9036647_470365926_n.jpg"/>
          <p:cNvPicPr>
            <a:picLocks noChangeAspect="1" noChangeArrowheads="1"/>
          </p:cNvPicPr>
          <p:nvPr/>
        </p:nvPicPr>
        <p:blipFill>
          <a:blip r:embed="rId5" cstate="print"/>
          <a:srcRect l="14301" r="33200"/>
          <a:stretch>
            <a:fillRect/>
          </a:stretch>
        </p:blipFill>
        <p:spPr bwMode="auto">
          <a:xfrm rot="19129876">
            <a:off x="5629494" y="338667"/>
            <a:ext cx="2220078" cy="317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ильшина\Desktop\0_8c238_100ec02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Фильшина\Desktop\драконы\0_7826d_1f6419f9_L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392882" cy="1944216"/>
          </a:xfrm>
          <a:prstGeom prst="rect">
            <a:avLst/>
          </a:prstGeom>
          <a:noFill/>
        </p:spPr>
      </p:pic>
      <p:pic>
        <p:nvPicPr>
          <p:cNvPr id="1033" name="Picture 9" descr="C:\Users\Фильшина\Desktop\драконы\4600810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643314"/>
            <a:ext cx="2560809" cy="2813373"/>
          </a:xfrm>
          <a:prstGeom prst="rect">
            <a:avLst/>
          </a:prstGeom>
          <a:noFill/>
        </p:spPr>
      </p:pic>
      <p:pic>
        <p:nvPicPr>
          <p:cNvPr id="1029" name="Picture 5" descr="C:\Users\Фильшина\Desktop\драконы\82576842_large_13780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071810"/>
            <a:ext cx="2448272" cy="2929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Фильшина\Desktop\картинки к занятию\129921327008008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050" name="Picture 2" descr="C:\Users\Фильшина\Desktop\kla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628800"/>
            <a:ext cx="3878957" cy="3683466"/>
          </a:xfrm>
          <a:prstGeom prst="rect">
            <a:avLst/>
          </a:prstGeom>
          <a:noFill/>
        </p:spPr>
      </p:pic>
      <p:pic>
        <p:nvPicPr>
          <p:cNvPr id="7" name="0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5733256"/>
            <a:ext cx="827584" cy="827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0</Words>
  <Application>Microsoft Office PowerPoint</Application>
  <PresentationFormat>Экран (4:3)</PresentationFormat>
  <Paragraphs>0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Фильшина</dc:creator>
  <cp:lastModifiedBy>Фильшины</cp:lastModifiedBy>
  <cp:revision>54</cp:revision>
  <dcterms:created xsi:type="dcterms:W3CDTF">2013-02-24T08:26:29Z</dcterms:created>
  <dcterms:modified xsi:type="dcterms:W3CDTF">2015-09-23T15:10:09Z</dcterms:modified>
</cp:coreProperties>
</file>