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2" y="1488830"/>
            <a:ext cx="8001000" cy="25237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Экспериментирование в дошкольных учреждениях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6364" y="5692462"/>
            <a:ext cx="6400800" cy="99429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Поготовская</a:t>
            </a:r>
            <a:r>
              <a:rPr lang="ru-RU" dirty="0" smtClean="0"/>
              <a:t> Анна Павловна</a:t>
            </a:r>
          </a:p>
          <a:p>
            <a:r>
              <a:rPr lang="ru-RU" dirty="0" smtClean="0"/>
              <a:t>Прокопчук Инна Александровна</a:t>
            </a:r>
          </a:p>
          <a:p>
            <a:r>
              <a:rPr lang="ru-RU" dirty="0" smtClean="0"/>
              <a:t>Воспитатель ГБОУ ШКОЛА 853 д/о 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10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969" y="269631"/>
            <a:ext cx="113010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/>
              <a:t>Средняя группа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Благодаря накоплению личного опыта действие ребенка становится более целенаправленными и обдуманными.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Появляются первые попытки работать самостоятельно.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Впервые начинают проводиться эксперименты по выявлению причинно – следственных связей.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При фиксации наблюдений постепенно начинают применять рисунки.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Дети могут давать краткий рассказ об увиденном.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Можно пытаться проводить с детьми длительные наблюдения.</a:t>
            </a:r>
            <a:endParaRPr lang="ru-RU" sz="2000" dirty="0"/>
          </a:p>
        </p:txBody>
      </p:sp>
      <p:pic>
        <p:nvPicPr>
          <p:cNvPr id="5" name="Рисунок 4" descr="NedelyaNauki_Gr28_01_D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6" y="3823716"/>
            <a:ext cx="4243754" cy="3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10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077" y="304800"/>
            <a:ext cx="110548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/>
              <a:t>Старшая группа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Уровень самостоятельности детей повышается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Инициатива по проведению экспериментов переходит в руки детей.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Возрастает роль заданий по прогнозированию результатов.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Проведение опытов осуществляется по этапам.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Расширяются возможности по фиксированию результатов.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Начинают вводиться длительные эксперименты.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/>
          </a:p>
        </p:txBody>
      </p:sp>
      <p:pic>
        <p:nvPicPr>
          <p:cNvPr id="7" name="Рисунок 6" descr="NedelyaNauki_Gr24_01_D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2" y="3080473"/>
            <a:ext cx="5582552" cy="37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74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754" y="246185"/>
            <a:ext cx="98004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/>
              <a:t>Подготовительная группа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Инициатива  по проведению экспериментов распределяется равномерно между воспитателем и детьми.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Дети начинают самостоятельно задумывать  опыт , продумывать методику и распределять обязанности между собой.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Роль педагога сводится к наблюдению за ходом работы.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Детям доступны выдвижения гипотез, проверка их истинности.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Дети способны делать выводы о скрытых свойствах предметов и явлений,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а также давать яркое описание увиденного.</a:t>
            </a:r>
            <a:endParaRPr lang="ru-RU" sz="2000" dirty="0"/>
          </a:p>
        </p:txBody>
      </p:sp>
      <p:pic>
        <p:nvPicPr>
          <p:cNvPr id="10" name="Рисунок 9" descr="opytysvodoy_02_d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970" y="3549690"/>
            <a:ext cx="2708030" cy="33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028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1" y="1934308"/>
            <a:ext cx="102576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Старайтесь показать детям привлекательность четкого начала занятий, но стремитесь к тому, чтобы на это уходило все меньше времени.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Начинайте занятие энергично. Занятие должно проходить так, чтобы каждый ребенок от начала до конца был занят делом.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Помните: паузы, медлительность, безделье – бич дисциплины.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Увлекайте детей интересным содержанием материала, умственным напряжением. Контролируйте темп занятия.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Дайте возможность ребятам почувствовать свою причастность к открытиям.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Избегайте шаблонного начала занятий.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0394" y="0"/>
            <a:ext cx="83183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Рекомендации по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организации занятий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4c8fe28c19e8f749dfb7b86064bc0b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47" y="2576429"/>
            <a:ext cx="2673799" cy="1740210"/>
          </a:xfrm>
        </p:spPr>
      </p:pic>
      <p:sp>
        <p:nvSpPr>
          <p:cNvPr id="4" name="TextBox 3"/>
          <p:cNvSpPr txBox="1"/>
          <p:nvPr/>
        </p:nvSpPr>
        <p:spPr>
          <a:xfrm>
            <a:off x="539262" y="398585"/>
            <a:ext cx="9566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Экспериментирование в дошкольных учреждениях может осуществляться в разных формах. Чем старше становится ребенок,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 большим разнообразием форм он может владеть. Возникнув в определенном возрасте, каждая очередная форма развивается, усложняется.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77" y="2235516"/>
            <a:ext cx="4478215" cy="4324277"/>
          </a:xfrm>
          <a:prstGeom prst="rect">
            <a:avLst/>
          </a:prstGeom>
        </p:spPr>
      </p:pic>
      <p:pic>
        <p:nvPicPr>
          <p:cNvPr id="7" name="Рисунок 6" descr="ae45b0d5e8c171dbfdd200ddaf45a34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419" y="4360985"/>
            <a:ext cx="2475912" cy="206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7503" y="1066801"/>
            <a:ext cx="6021388" cy="41968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процессе детского экспериментирования ребенок выступает как </a:t>
            </a:r>
            <a:r>
              <a:rPr lang="ru-RU" sz="2400" dirty="0" smtClean="0">
                <a:solidFill>
                  <a:schemeClr val="bg1"/>
                </a:solidFill>
              </a:rPr>
              <a:t>субъект</a:t>
            </a:r>
            <a:r>
              <a:rPr lang="ru-RU" sz="2400" dirty="0" smtClean="0">
                <a:solidFill>
                  <a:schemeClr val="bg1"/>
                </a:solidFill>
              </a:rPr>
              <a:t>, самостоятельно строит собственную деятельность,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проявляет активность, которая к старшему дошкольному возрасту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заметно нарастает.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Является важнейшим средством развития таких базисных качеств личности, как творческая активность и самостоятельность.</a:t>
            </a:r>
          </a:p>
        </p:txBody>
      </p:sp>
      <p:pic>
        <p:nvPicPr>
          <p:cNvPr id="7" name="Рисунок 6" descr="image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64" b="11364"/>
          <a:stretch>
            <a:fillRect/>
          </a:stretch>
        </p:blipFill>
        <p:spPr>
          <a:xfrm>
            <a:off x="6879016" y="1172308"/>
            <a:ext cx="5137138" cy="3851763"/>
          </a:xfrm>
        </p:spPr>
      </p:pic>
    </p:spTree>
    <p:extLst>
      <p:ext uri="{BB962C8B-B14F-4D97-AF65-F5344CB8AC3E}">
        <p14:creationId xmlns:p14="http://schemas.microsoft.com/office/powerpoint/2010/main" xmlns="" val="233840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677" y="1301262"/>
            <a:ext cx="11023160" cy="53699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Манипулирование предметами (возникает в 3-3,5 мес.)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Усложненное манипулирование (до 3 лет«Что такое?»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И.П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Павлов)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Любопытство (от 3 до 5 лет « А что там?»)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Любознательность (после 5 лет)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0843" y="0"/>
            <a:ext cx="1055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Формы экспериментирования: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igrushki-dlya-detey-i-vzrosly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634" y="4070839"/>
            <a:ext cx="3251688" cy="27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96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31065"/>
          </a:xfrm>
        </p:spPr>
        <p:txBody>
          <a:bodyPr/>
          <a:lstStyle/>
          <a:p>
            <a:pPr marL="182880" algn="ctr">
              <a:lnSpc>
                <a:spcPts val="1200"/>
              </a:lnSpc>
              <a:spcBef>
                <a:spcPts val="25"/>
              </a:spcBef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</a:rPr>
              <a:t>Структура эксперимента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455" y="631066"/>
            <a:ext cx="11694017" cy="6040190"/>
          </a:xfrm>
          <a:noFill/>
        </p:spPr>
        <p:txBody>
          <a:bodyPr>
            <a:noAutofit/>
          </a:bodyPr>
          <a:lstStyle/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того, что хочешь узнать.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задачи исследования.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Продумывание методики эксперимента.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Выслушивание инструкций и критических замечаний.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результатов.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работы.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безопасности.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результатов.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результатов.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отчет об увиденном.</a:t>
            </a:r>
          </a:p>
          <a:p>
            <a:pPr marL="514350" indent="-514350">
              <a:buClrTx/>
              <a:buSzPct val="90000"/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выводов.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764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9876" y="187568"/>
            <a:ext cx="8346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этапов экспериментирования в возрастном аспекте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77" y="1617786"/>
            <a:ext cx="9319846" cy="419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/>
              <a:t>1-я группа раннего возраста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 этого момента ребенок начинает бессознательно манипулировать предметами.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Возникает новая форма манипулирования </a:t>
            </a:r>
            <a:r>
              <a:rPr lang="ru-RU" sz="2000" b="1" dirty="0" smtClean="0"/>
              <a:t>– </a:t>
            </a:r>
            <a:r>
              <a:rPr lang="ru-RU" sz="2000" b="1" u="sng" dirty="0" smtClean="0"/>
              <a:t>сознательная.</a:t>
            </a:r>
          </a:p>
          <a:p>
            <a:pPr>
              <a:lnSpc>
                <a:spcPct val="150000"/>
              </a:lnSpc>
            </a:pPr>
            <a:r>
              <a:rPr lang="ru-RU" sz="2000" b="1" u="sng" dirty="0" smtClean="0"/>
              <a:t>В течение первого года жизни ребенок должен: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Манипулировать предметами;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Смотреть, как это делает взрослый;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Начать запоминать значение некоторых слов.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8" name="Рисунок 7" descr="saygi-egitiminde-yapilan-hatala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69" y="3549160"/>
            <a:ext cx="3864707" cy="289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3385" y="445477"/>
            <a:ext cx="89564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cs typeface="Times New Roman" pitchFamily="18" charset="0"/>
              </a:rPr>
              <a:t>2-я группа раннего возраста</a:t>
            </a:r>
          </a:p>
          <a:p>
            <a:pPr>
              <a:lnSpc>
                <a:spcPct val="150000"/>
              </a:lnSpc>
            </a:pPr>
            <a:endParaRPr lang="ru-RU" sz="2000" b="1" u="sng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У ребенка появляется управляемое манипулирование.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Малыш начинает выполнять отдельные действия по просьбе взрослого.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Должен прийти через собственный опыт к пониманию слова «Нельзя».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К концу второго года жизни ребенок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cs typeface="Times New Roman" pitchFamily="18" charset="0"/>
              </a:rPr>
              <a:t>должен называть полным названием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cs typeface="Times New Roman" pitchFamily="18" charset="0"/>
              </a:rPr>
              <a:t>все знакомые предметы и действия с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cs typeface="Times New Roman" pitchFamily="18" charset="0"/>
              </a:rPr>
              <a:t>ними</a:t>
            </a:r>
            <a:endParaRPr lang="ru-RU" sz="2000" dirty="0" smtClean="0">
              <a:cs typeface="Times New Roman" pitchFamily="18" charset="0"/>
            </a:endParaRPr>
          </a:p>
        </p:txBody>
      </p:sp>
      <p:pic>
        <p:nvPicPr>
          <p:cNvPr id="8" name="Рисунок 7" descr="chemu-ychit-rebenka-v-3-g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939" y="3017380"/>
            <a:ext cx="5182699" cy="33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02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973" y="3375887"/>
            <a:ext cx="5290028" cy="3306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462" y="222738"/>
            <a:ext cx="110900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1-я младшая группа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Манипулирование предметами начинает напоминать экспериментирование.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Дети способны выполнять отдельные простейшие поручения.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Впервые появляется способность к пристальному и целенаправленному рассматриванию объектов.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Овладение фразовой речью.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Наглядно-действенное мышление достигает максимального развития.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92068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57908"/>
            <a:ext cx="10503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/>
              <a:t>2-я младшая группа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Возникает наглядно-образное мышление.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Ярко проявляется любопытство.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У детей накопилась определенная сумма знаний.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Сформировалась способность сопоставлять факты, устанавливать между ними простейшие отношения.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Появилось понимание, что знания можно получить вербальным путем от взрослого.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6" name="Рисунок 5" descr="1379760409_34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7" y="3951849"/>
            <a:ext cx="3624776" cy="27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029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</TotalTime>
  <Words>602</Words>
  <Application>Microsoft Office PowerPoint</Application>
  <PresentationFormat>Произвольный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Экспериментирование в дошкольных учреждениях</vt:lpstr>
      <vt:lpstr>Слайд 2</vt:lpstr>
      <vt:lpstr>Слайд 3</vt:lpstr>
      <vt:lpstr>Слайд 4</vt:lpstr>
      <vt:lpstr>Структура эксперимента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развивающего пространства социализации и индивидуализации дошкольников</dc:title>
  <dc:creator>Инна</dc:creator>
  <cp:lastModifiedBy>Admin</cp:lastModifiedBy>
  <cp:revision>69</cp:revision>
  <dcterms:created xsi:type="dcterms:W3CDTF">2015-01-28T17:11:57Z</dcterms:created>
  <dcterms:modified xsi:type="dcterms:W3CDTF">2015-04-19T18:02:12Z</dcterms:modified>
</cp:coreProperties>
</file>